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8BE6D-2943-A76B-9D8B-7E5744E7D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B3F5D0-6669-3F12-4593-D02981C2E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FAD82-930B-CA9F-F500-47952313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D39B-1CC3-482D-AB41-23A7A48EC65B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FEDC7F-89A3-3446-47B4-720A60B9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6DFA36-A702-A67E-E53F-D1EE65CE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B144-9CFB-4311-AFE1-C789F0E64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06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08181-89C9-DA0C-C175-2D0618DC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CB70A8-CAFE-3020-8885-6E1E4610A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986FA9-8142-DFA1-2192-323A8666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D39B-1CC3-482D-AB41-23A7A48EC65B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8C24D-9ECD-3975-4430-70A96570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3A32CE-90D6-6573-5FF0-30779370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B144-9CFB-4311-AFE1-C789F0E64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0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5FA4DF-4739-FD5F-708C-16B543FC4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921110-D9BD-3826-C271-B1E4C3199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E84CA1-D6F1-EA44-1710-0F2E11A7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D39B-1CC3-482D-AB41-23A7A48EC65B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8B799-DD10-174C-D019-47649960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5917F7-845C-7929-FA2D-363E5D25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B144-9CFB-4311-AFE1-C789F0E64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93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330F7-F753-CD25-A8CB-C06597AA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2C9CF-C311-C1B7-6CD4-5503DBA6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FD4E21-B5E5-CFF0-8FC1-F1AAF604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D39B-1CC3-482D-AB41-23A7A48EC65B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E6B41-5B95-8EA0-27AC-F979DEFD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47D74E-34DD-C001-D134-82C4B619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B144-9CFB-4311-AFE1-C789F0E64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9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251BB-5CEC-4091-61A8-77F3F0DA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B1C16E-BF75-E415-5B0A-54AD4B0B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57D8C-02BA-2023-9ED5-71C9C4F9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D39B-1CC3-482D-AB41-23A7A48EC65B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244D8D-4DE7-CA36-103B-CC44A49C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0FFAD1-8AF4-A800-5B7B-39116A12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B144-9CFB-4311-AFE1-C789F0E64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84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E48B8-F07E-113A-D966-8E33C7C2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8CD9B8-ED8A-4D8A-5227-80ED0064B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4069C5-CF83-3E16-01CD-D28BD6FC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1BE6B7-C51F-D533-339D-04B153A0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D39B-1CC3-482D-AB41-23A7A48EC65B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D2127-23B2-B934-AA70-1F33C818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A3F287-5716-5680-6512-9C5DCE01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B144-9CFB-4311-AFE1-C789F0E64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53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D8505-CE13-4F4F-DB23-6118F281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6543F9-E7F7-05E3-522D-B77A2E8A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A8B9C8-C342-783C-CAA9-798B8CA4D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7CA8B7-506A-1A51-7A64-351356BD0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5DC562-A815-C1BB-FCC8-E913935AE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053324-72FF-2692-7B0C-FCA7AB00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D39B-1CC3-482D-AB41-23A7A48EC65B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ACEFC0-DE0F-3A7B-3C3D-DB09AA6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333FB3-0CB1-82F0-B621-E1B5177E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B144-9CFB-4311-AFE1-C789F0E64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2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90CA6-5E63-8742-9AF9-C18C48E0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16FAAB-0278-4D03-24FF-733E649F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D39B-1CC3-482D-AB41-23A7A48EC65B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F625CB-5971-AF88-2ABE-5566E9E7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D1CCBD-456A-2F3B-A7B1-D8E8F374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B144-9CFB-4311-AFE1-C789F0E64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23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A5E51A-93D4-2B4B-1B79-1E314E44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D39B-1CC3-482D-AB41-23A7A48EC65B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0FB553-6CA2-7D9E-1D4E-A983317B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1295B8-3089-B07C-E05A-E22E77E5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B144-9CFB-4311-AFE1-C789F0E64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54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C188-31FA-5CE3-1102-0B6C271A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8B811-1F5E-5EBD-F53A-9F0857C3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59E7F7-6C7D-7A8C-A9BD-B26684A96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A2FDE8-12E2-F783-E510-9F064D7D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D39B-1CC3-482D-AB41-23A7A48EC65B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7E0106-0888-865C-C54F-62C02BD2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CD22D5-68F7-18CD-AF2B-B2ECE817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B144-9CFB-4311-AFE1-C789F0E64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39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280BE-F11A-22D5-EED4-A9A95AF1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153D60-DBF5-C57E-790E-D3A8B9366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C8802E-A761-6173-8D62-7D18C349C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3A83B9-3259-6E63-7D1E-CE01B32D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D39B-1CC3-482D-AB41-23A7A48EC65B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770D4A-FC88-8654-4E68-A692CC82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7FF862-7039-8BB1-84F5-7A473BFC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B144-9CFB-4311-AFE1-C789F0E64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38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1B8884-89E9-F9CD-EDB8-83381A99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3C2D25-F926-1299-0AD0-6F3F38402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9A4DB7-67F0-0D65-E131-4AB25818F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DD39B-1CC3-482D-AB41-23A7A48EC65B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483848-955A-C79A-70AA-94BFF94DF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09F2B-A781-A4CF-9D4F-293EC4391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6B144-9CFB-4311-AFE1-C789F0E64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67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Usuários com preenchimento sólido">
            <a:extLst>
              <a:ext uri="{FF2B5EF4-FFF2-40B4-BE49-F238E27FC236}">
                <a16:creationId xmlns:a16="http://schemas.microsoft.com/office/drawing/2014/main" id="{EA74CD35-0A3F-1115-12D9-AF756B719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626" y="2257893"/>
            <a:ext cx="914400" cy="91440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5572F65-E1BC-1450-6070-5BF319EB901C}"/>
              </a:ext>
            </a:extLst>
          </p:cNvPr>
          <p:cNvSpPr/>
          <p:nvPr/>
        </p:nvSpPr>
        <p:spPr>
          <a:xfrm>
            <a:off x="5612690" y="4323766"/>
            <a:ext cx="6229539" cy="18934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AWS Simple Icons Explained: The Storage Set | Gliffy by Perforce">
            <a:extLst>
              <a:ext uri="{FF2B5EF4-FFF2-40B4-BE49-F238E27FC236}">
                <a16:creationId xmlns:a16="http://schemas.microsoft.com/office/drawing/2014/main" id="{27463DF0-6ADF-4FC3-6FC3-9930B502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757" y="739829"/>
            <a:ext cx="1017760" cy="10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ACC6BAF8-90F4-D1C9-C1C0-DBC3CE8D2801}"/>
              </a:ext>
            </a:extLst>
          </p:cNvPr>
          <p:cNvCxnSpPr>
            <a:cxnSpLocks/>
            <a:endCxn id="1032" idx="1"/>
          </p:cNvCxnSpPr>
          <p:nvPr/>
        </p:nvCxnSpPr>
        <p:spPr>
          <a:xfrm flipV="1">
            <a:off x="762718" y="1269479"/>
            <a:ext cx="1400993" cy="988414"/>
          </a:xfrm>
          <a:prstGeom prst="bentConnector3">
            <a:avLst>
              <a:gd name="adj1" fmla="val 7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8A3F592-83C2-AC48-B4A4-07B195CDDAEA}"/>
              </a:ext>
            </a:extLst>
          </p:cNvPr>
          <p:cNvCxnSpPr>
            <a:cxnSpLocks/>
            <a:stCxn id="1032" idx="3"/>
            <a:endCxn id="1026" idx="1"/>
          </p:cNvCxnSpPr>
          <p:nvPr/>
        </p:nvCxnSpPr>
        <p:spPr>
          <a:xfrm>
            <a:off x="3133075" y="1269479"/>
            <a:ext cx="4316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Gráfico 22" descr="Web design estrutura de tópicos">
            <a:extLst>
              <a:ext uri="{FF2B5EF4-FFF2-40B4-BE49-F238E27FC236}">
                <a16:creationId xmlns:a16="http://schemas.microsoft.com/office/drawing/2014/main" id="{4EFDC010-3A7F-7A68-87C3-3CF16A2CA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5620" y="1264326"/>
            <a:ext cx="914400" cy="914400"/>
          </a:xfrm>
          <a:prstGeom prst="rect">
            <a:avLst/>
          </a:prstGeom>
        </p:spPr>
      </p:pic>
      <p:pic>
        <p:nvPicPr>
          <p:cNvPr id="1032" name="Picture 8" descr="AWS API Gateway Logo PNG Vector (SVG) Free Download">
            <a:extLst>
              <a:ext uri="{FF2B5EF4-FFF2-40B4-BE49-F238E27FC236}">
                <a16:creationId xmlns:a16="http://schemas.microsoft.com/office/drawing/2014/main" id="{4DF3ED05-864A-C765-1053-165D0AAEF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11" y="784797"/>
            <a:ext cx="969364" cy="9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B059D59-52F4-4C02-AD6B-8EF99CB34174}"/>
              </a:ext>
            </a:extLst>
          </p:cNvPr>
          <p:cNvCxnSpPr>
            <a:cxnSpLocks/>
            <a:stCxn id="1031" idx="2"/>
            <a:endCxn id="1058" idx="0"/>
          </p:cNvCxnSpPr>
          <p:nvPr/>
        </p:nvCxnSpPr>
        <p:spPr>
          <a:xfrm>
            <a:off x="4190552" y="2348101"/>
            <a:ext cx="16702" cy="79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WS DynamoDB&quot; Icon - Download for free – Iconduck">
            <a:extLst>
              <a:ext uri="{FF2B5EF4-FFF2-40B4-BE49-F238E27FC236}">
                <a16:creationId xmlns:a16="http://schemas.microsoft.com/office/drawing/2014/main" id="{7F6CAAF8-EB2A-7A39-FE34-179DBFBA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651" y="4756380"/>
            <a:ext cx="878400" cy="99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E8DF8A0C-FCB0-2A1E-B08A-8CE52CE3E1F0}"/>
              </a:ext>
            </a:extLst>
          </p:cNvPr>
          <p:cNvSpPr txBox="1"/>
          <p:nvPr/>
        </p:nvSpPr>
        <p:spPr>
          <a:xfrm>
            <a:off x="10115171" y="5724356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Banco Backend</a:t>
            </a:r>
          </a:p>
        </p:txBody>
      </p:sp>
      <p:grpSp>
        <p:nvGrpSpPr>
          <p:cNvPr id="1039" name="Agrupar 1038">
            <a:extLst>
              <a:ext uri="{FF2B5EF4-FFF2-40B4-BE49-F238E27FC236}">
                <a16:creationId xmlns:a16="http://schemas.microsoft.com/office/drawing/2014/main" id="{134616BF-D670-3AF2-6916-84AF3E0E94C7}"/>
              </a:ext>
            </a:extLst>
          </p:cNvPr>
          <p:cNvGrpSpPr/>
          <p:nvPr/>
        </p:nvGrpSpPr>
        <p:grpSpPr>
          <a:xfrm>
            <a:off x="5889207" y="4778843"/>
            <a:ext cx="1212191" cy="1233200"/>
            <a:chOff x="7655023" y="4815171"/>
            <a:chExt cx="1212191" cy="1233200"/>
          </a:xfrm>
        </p:grpSpPr>
        <p:pic>
          <p:nvPicPr>
            <p:cNvPr id="1040" name="Picture 16" descr="SQS Integration - Apono Access Automation">
              <a:extLst>
                <a:ext uri="{FF2B5EF4-FFF2-40B4-BE49-F238E27FC236}">
                  <a16:creationId xmlns:a16="http://schemas.microsoft.com/office/drawing/2014/main" id="{5E8B59CA-FF69-8A71-0A0A-6A8345404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1918" y="4815171"/>
              <a:ext cx="878400" cy="87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B8F64BD-40C6-3ECA-C1FF-D38E05712AA1}"/>
                </a:ext>
              </a:extLst>
            </p:cNvPr>
            <p:cNvSpPr txBox="1"/>
            <p:nvPr/>
          </p:nvSpPr>
          <p:spPr>
            <a:xfrm>
              <a:off x="7655023" y="5771372"/>
              <a:ext cx="12121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Aciona o banco</a:t>
              </a:r>
            </a:p>
          </p:txBody>
        </p:sp>
      </p:grpSp>
      <p:pic>
        <p:nvPicPr>
          <p:cNvPr id="1042" name="Picture 18" descr="AWS] Key Management Service (KMS) – Scriptorium">
            <a:extLst>
              <a:ext uri="{FF2B5EF4-FFF2-40B4-BE49-F238E27FC236}">
                <a16:creationId xmlns:a16="http://schemas.microsoft.com/office/drawing/2014/main" id="{FD05A795-D944-BF34-1289-34C21A20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040" y="45749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6EA6C6BA-7BB6-1CF5-B2C4-9AB8893CEB47}"/>
              </a:ext>
            </a:extLst>
          </p:cNvPr>
          <p:cNvSpPr txBox="1"/>
          <p:nvPr/>
        </p:nvSpPr>
        <p:spPr>
          <a:xfrm>
            <a:off x="10894040" y="4323766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KMS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0DE0028-FFCF-00A5-FDC1-B2E593547258}"/>
              </a:ext>
            </a:extLst>
          </p:cNvPr>
          <p:cNvSpPr txBox="1"/>
          <p:nvPr/>
        </p:nvSpPr>
        <p:spPr>
          <a:xfrm>
            <a:off x="7491166" y="4282734"/>
            <a:ext cx="236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Ambiente de Backend</a:t>
            </a:r>
          </a:p>
        </p:txBody>
      </p:sp>
      <p:grpSp>
        <p:nvGrpSpPr>
          <p:cNvPr id="1041" name="Agrupar 1040">
            <a:extLst>
              <a:ext uri="{FF2B5EF4-FFF2-40B4-BE49-F238E27FC236}">
                <a16:creationId xmlns:a16="http://schemas.microsoft.com/office/drawing/2014/main" id="{3D16C7BA-041A-FFB5-27DF-10D4B31D6628}"/>
              </a:ext>
            </a:extLst>
          </p:cNvPr>
          <p:cNvGrpSpPr/>
          <p:nvPr/>
        </p:nvGrpSpPr>
        <p:grpSpPr>
          <a:xfrm>
            <a:off x="7865848" y="4642142"/>
            <a:ext cx="2029723" cy="1270779"/>
            <a:chOff x="5461442" y="4743341"/>
            <a:chExt cx="2029723" cy="1270779"/>
          </a:xfrm>
        </p:grpSpPr>
        <p:pic>
          <p:nvPicPr>
            <p:cNvPr id="46" name="Picture 10" descr="Compute AWS Lambda LambdaFunction&quot; Icon - Download for free – Iconduck">
              <a:extLst>
                <a:ext uri="{FF2B5EF4-FFF2-40B4-BE49-F238E27FC236}">
                  <a16:creationId xmlns:a16="http://schemas.microsoft.com/office/drawing/2014/main" id="{5D86B9CE-B470-DC17-0510-273ADEABE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903" y="4743341"/>
              <a:ext cx="969364" cy="1009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2F28DB7F-CB48-9FCE-691B-2245AA9054A7}"/>
                </a:ext>
              </a:extLst>
            </p:cNvPr>
            <p:cNvSpPr txBox="1"/>
            <p:nvPr/>
          </p:nvSpPr>
          <p:spPr>
            <a:xfrm>
              <a:off x="5461442" y="5737121"/>
              <a:ext cx="20297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Leva os dados para o banco</a:t>
              </a:r>
            </a:p>
          </p:txBody>
        </p:sp>
      </p:grp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0483E710-7786-2A6E-A938-E559A4957C27}"/>
              </a:ext>
            </a:extLst>
          </p:cNvPr>
          <p:cNvCxnSpPr>
            <a:cxnSpLocks/>
            <a:stCxn id="57" idx="1"/>
            <a:endCxn id="52" idx="3"/>
          </p:cNvCxnSpPr>
          <p:nvPr/>
        </p:nvCxnSpPr>
        <p:spPr>
          <a:xfrm flipH="1">
            <a:off x="8895826" y="1765596"/>
            <a:ext cx="1423268" cy="8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3" name="Agrupar 1072">
            <a:extLst>
              <a:ext uri="{FF2B5EF4-FFF2-40B4-BE49-F238E27FC236}">
                <a16:creationId xmlns:a16="http://schemas.microsoft.com/office/drawing/2014/main" id="{02E0960D-3D86-D03B-976A-1926BA8AEBC0}"/>
              </a:ext>
            </a:extLst>
          </p:cNvPr>
          <p:cNvGrpSpPr/>
          <p:nvPr/>
        </p:nvGrpSpPr>
        <p:grpSpPr>
          <a:xfrm>
            <a:off x="7010077" y="739829"/>
            <a:ext cx="4812374" cy="1929623"/>
            <a:chOff x="7225259" y="1790110"/>
            <a:chExt cx="4812374" cy="1893404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A8F89B99-3E44-C4AC-F931-4EDA436AD800}"/>
                </a:ext>
              </a:extLst>
            </p:cNvPr>
            <p:cNvSpPr/>
            <p:nvPr/>
          </p:nvSpPr>
          <p:spPr>
            <a:xfrm>
              <a:off x="7225259" y="1790110"/>
              <a:ext cx="4812374" cy="18934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2" name="Picture 2" descr="AWS Simple Icons Explained: The Storage Set | Gliffy by Perforce">
              <a:extLst>
                <a:ext uri="{FF2B5EF4-FFF2-40B4-BE49-F238E27FC236}">
                  <a16:creationId xmlns:a16="http://schemas.microsoft.com/office/drawing/2014/main" id="{B5689F3A-871C-A3E3-7317-289A92B6C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608" y="2347950"/>
              <a:ext cx="878400" cy="914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0" descr="Compute AWS Lambda LambdaFunction&quot; Icon - Download for free – Iconduck">
              <a:extLst>
                <a:ext uri="{FF2B5EF4-FFF2-40B4-BE49-F238E27FC236}">
                  <a16:creationId xmlns:a16="http://schemas.microsoft.com/office/drawing/2014/main" id="{11F31E9D-4773-E9CD-FFEC-6B9910F1C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276" y="2292113"/>
              <a:ext cx="969364" cy="1009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7" name="CaixaDeTexto 1026">
            <a:extLst>
              <a:ext uri="{FF2B5EF4-FFF2-40B4-BE49-F238E27FC236}">
                <a16:creationId xmlns:a16="http://schemas.microsoft.com/office/drawing/2014/main" id="{1BD31B27-BA9E-B2EE-2A53-C7D00F1BA283}"/>
              </a:ext>
            </a:extLst>
          </p:cNvPr>
          <p:cNvSpPr txBox="1"/>
          <p:nvPr/>
        </p:nvSpPr>
        <p:spPr>
          <a:xfrm>
            <a:off x="8592513" y="743872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Datalake – API </a:t>
            </a:r>
          </a:p>
        </p:txBody>
      </p:sp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DFA98D0E-A6A6-A8C7-58DA-56B2B2715077}"/>
              </a:ext>
            </a:extLst>
          </p:cNvPr>
          <p:cNvSpPr txBox="1"/>
          <p:nvPr/>
        </p:nvSpPr>
        <p:spPr>
          <a:xfrm>
            <a:off x="390285" y="298762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usuários</a:t>
            </a:r>
          </a:p>
        </p:txBody>
      </p:sp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F0140B08-D174-4A83-6795-783ADF935C2F}"/>
              </a:ext>
            </a:extLst>
          </p:cNvPr>
          <p:cNvSpPr txBox="1"/>
          <p:nvPr/>
        </p:nvSpPr>
        <p:spPr>
          <a:xfrm>
            <a:off x="3481383" y="1978769"/>
            <a:ext cx="141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Site estático</a:t>
            </a:r>
          </a:p>
        </p:txBody>
      </p:sp>
      <p:cxnSp>
        <p:nvCxnSpPr>
          <p:cNvPr id="1044" name="Conector: Angulado 1043">
            <a:extLst>
              <a:ext uri="{FF2B5EF4-FFF2-40B4-BE49-F238E27FC236}">
                <a16:creationId xmlns:a16="http://schemas.microsoft.com/office/drawing/2014/main" id="{8A0E6A22-E90A-1765-96B9-650C8413F56D}"/>
              </a:ext>
            </a:extLst>
          </p:cNvPr>
          <p:cNvCxnSpPr>
            <a:cxnSpLocks/>
            <a:stCxn id="1034" idx="2"/>
            <a:endCxn id="1040" idx="1"/>
          </p:cNvCxnSpPr>
          <p:nvPr/>
        </p:nvCxnSpPr>
        <p:spPr>
          <a:xfrm rot="16200000" flipH="1">
            <a:off x="4782057" y="3943997"/>
            <a:ext cx="708143" cy="18399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Conector de Seta Reta 1046">
            <a:extLst>
              <a:ext uri="{FF2B5EF4-FFF2-40B4-BE49-F238E27FC236}">
                <a16:creationId xmlns:a16="http://schemas.microsoft.com/office/drawing/2014/main" id="{328564FE-F671-6DB5-76DA-A739FEF27496}"/>
              </a:ext>
            </a:extLst>
          </p:cNvPr>
          <p:cNvCxnSpPr>
            <a:stCxn id="1040" idx="3"/>
            <a:endCxn id="46" idx="1"/>
          </p:cNvCxnSpPr>
          <p:nvPr/>
        </p:nvCxnSpPr>
        <p:spPr>
          <a:xfrm flipV="1">
            <a:off x="6934502" y="5146652"/>
            <a:ext cx="12208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8" name="Conector de Seta Reta 1047">
            <a:extLst>
              <a:ext uri="{FF2B5EF4-FFF2-40B4-BE49-F238E27FC236}">
                <a16:creationId xmlns:a16="http://schemas.microsoft.com/office/drawing/2014/main" id="{8773192B-3DD2-7B41-A14C-E179130F4D45}"/>
              </a:ext>
            </a:extLst>
          </p:cNvPr>
          <p:cNvCxnSpPr>
            <a:cxnSpLocks/>
            <a:stCxn id="46" idx="3"/>
            <a:endCxn id="1036" idx="1"/>
          </p:cNvCxnSpPr>
          <p:nvPr/>
        </p:nvCxnSpPr>
        <p:spPr>
          <a:xfrm>
            <a:off x="9124673" y="5146652"/>
            <a:ext cx="1161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7" name="Conector: Angulado 1056">
            <a:extLst>
              <a:ext uri="{FF2B5EF4-FFF2-40B4-BE49-F238E27FC236}">
                <a16:creationId xmlns:a16="http://schemas.microsoft.com/office/drawing/2014/main" id="{C4D2BCA6-9D66-7B79-00A4-48A94990148B}"/>
              </a:ext>
            </a:extLst>
          </p:cNvPr>
          <p:cNvCxnSpPr>
            <a:stCxn id="1034" idx="3"/>
            <a:endCxn id="52" idx="1"/>
          </p:cNvCxnSpPr>
          <p:nvPr/>
        </p:nvCxnSpPr>
        <p:spPr>
          <a:xfrm flipV="1">
            <a:off x="4700836" y="1774211"/>
            <a:ext cx="3316590" cy="22311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1" name="Agrupar 1060">
            <a:extLst>
              <a:ext uri="{FF2B5EF4-FFF2-40B4-BE49-F238E27FC236}">
                <a16:creationId xmlns:a16="http://schemas.microsoft.com/office/drawing/2014/main" id="{7058212C-E522-2255-A80F-A94A35CE3D73}"/>
              </a:ext>
            </a:extLst>
          </p:cNvPr>
          <p:cNvGrpSpPr/>
          <p:nvPr/>
        </p:nvGrpSpPr>
        <p:grpSpPr>
          <a:xfrm>
            <a:off x="3136415" y="3146839"/>
            <a:ext cx="2141677" cy="1363061"/>
            <a:chOff x="3136415" y="3146839"/>
            <a:chExt cx="2141677" cy="1363061"/>
          </a:xfrm>
        </p:grpSpPr>
        <p:pic>
          <p:nvPicPr>
            <p:cNvPr id="1034" name="Picture 10" descr="Compute AWS Lambda LambdaFunction&quot; Icon - Download for free – Iconduck">
              <a:extLst>
                <a:ext uri="{FF2B5EF4-FFF2-40B4-BE49-F238E27FC236}">
                  <a16:creationId xmlns:a16="http://schemas.microsoft.com/office/drawing/2014/main" id="{EB984A54-655B-D107-0669-FB47E0C36C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472" y="3500880"/>
              <a:ext cx="969364" cy="1009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8" name="CaixaDeTexto 1057">
              <a:extLst>
                <a:ext uri="{FF2B5EF4-FFF2-40B4-BE49-F238E27FC236}">
                  <a16:creationId xmlns:a16="http://schemas.microsoft.com/office/drawing/2014/main" id="{2AEE63E9-4036-0EC9-E0EE-9105152411FD}"/>
                </a:ext>
              </a:extLst>
            </p:cNvPr>
            <p:cNvSpPr txBox="1"/>
            <p:nvPr/>
          </p:nvSpPr>
          <p:spPr>
            <a:xfrm>
              <a:off x="3136415" y="3146839"/>
              <a:ext cx="2141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Armazena os dados</a:t>
              </a:r>
            </a:p>
          </p:txBody>
        </p:sp>
      </p:grpSp>
      <p:sp>
        <p:nvSpPr>
          <p:cNvPr id="1062" name="CaixaDeTexto 1061">
            <a:extLst>
              <a:ext uri="{FF2B5EF4-FFF2-40B4-BE49-F238E27FC236}">
                <a16:creationId xmlns:a16="http://schemas.microsoft.com/office/drawing/2014/main" id="{4E6F84C4-5E0B-2005-A735-1F13CCA4C8A7}"/>
              </a:ext>
            </a:extLst>
          </p:cNvPr>
          <p:cNvSpPr txBox="1"/>
          <p:nvPr/>
        </p:nvSpPr>
        <p:spPr>
          <a:xfrm>
            <a:off x="4174884" y="486927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Aciona a fila</a:t>
            </a:r>
          </a:p>
        </p:txBody>
      </p:sp>
      <p:cxnSp>
        <p:nvCxnSpPr>
          <p:cNvPr id="1065" name="Conector: Angulado 1064">
            <a:extLst>
              <a:ext uri="{FF2B5EF4-FFF2-40B4-BE49-F238E27FC236}">
                <a16:creationId xmlns:a16="http://schemas.microsoft.com/office/drawing/2014/main" id="{2AD0EB1A-76B2-8B53-FFED-D15BDCD74177}"/>
              </a:ext>
            </a:extLst>
          </p:cNvPr>
          <p:cNvCxnSpPr>
            <a:cxnSpLocks/>
            <a:stCxn id="57" idx="3"/>
            <a:endCxn id="1036" idx="0"/>
          </p:cNvCxnSpPr>
          <p:nvPr/>
        </p:nvCxnSpPr>
        <p:spPr>
          <a:xfrm flipH="1">
            <a:off x="10725851" y="1765596"/>
            <a:ext cx="562607" cy="2990784"/>
          </a:xfrm>
          <a:prstGeom prst="bentConnector4">
            <a:avLst>
              <a:gd name="adj1" fmla="val -40632"/>
              <a:gd name="adj2" fmla="val 585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4" name="CaixaDeTexto 1073">
            <a:extLst>
              <a:ext uri="{FF2B5EF4-FFF2-40B4-BE49-F238E27FC236}">
                <a16:creationId xmlns:a16="http://schemas.microsoft.com/office/drawing/2014/main" id="{3EC3B8A2-15F8-60EE-D984-6535F97285F6}"/>
              </a:ext>
            </a:extLst>
          </p:cNvPr>
          <p:cNvSpPr txBox="1"/>
          <p:nvPr/>
        </p:nvSpPr>
        <p:spPr>
          <a:xfrm>
            <a:off x="9236879" y="2782669"/>
            <a:ext cx="272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Lambda “escuta” os dados armazenados</a:t>
            </a:r>
          </a:p>
        </p:txBody>
      </p:sp>
    </p:spTree>
    <p:extLst>
      <p:ext uri="{BB962C8B-B14F-4D97-AF65-F5344CB8AC3E}">
        <p14:creationId xmlns:p14="http://schemas.microsoft.com/office/powerpoint/2010/main" val="2568507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 sa</dc:creator>
  <cp:lastModifiedBy>Ad sa</cp:lastModifiedBy>
  <cp:revision>1</cp:revision>
  <dcterms:created xsi:type="dcterms:W3CDTF">2024-08-18T14:23:08Z</dcterms:created>
  <dcterms:modified xsi:type="dcterms:W3CDTF">2024-08-18T15:06:43Z</dcterms:modified>
</cp:coreProperties>
</file>