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8" r:id="rId2"/>
    <p:sldId id="286" r:id="rId3"/>
    <p:sldId id="294" r:id="rId4"/>
    <p:sldId id="279" r:id="rId5"/>
    <p:sldId id="291" r:id="rId6"/>
    <p:sldId id="287" r:id="rId7"/>
    <p:sldId id="290" r:id="rId8"/>
    <p:sldId id="288" r:id="rId9"/>
    <p:sldId id="289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4A3098-CB90-45FC-A5AF-2D899C844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1407A36-077E-489C-A406-AFB7C1447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5" r="4692" b="5"/>
          <a:stretch/>
        </p:blipFill>
        <p:spPr>
          <a:xfrm>
            <a:off x="2322377" y="10"/>
            <a:ext cx="2334966" cy="3496225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4688B359-7F6D-42AC-B7D4-CF2B14360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" b="16289"/>
          <a:stretch/>
        </p:blipFill>
        <p:spPr>
          <a:xfrm rot="-5400000">
            <a:off x="4995675" y="-338330"/>
            <a:ext cx="6858000" cy="753465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145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8088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11C4-CEBE-4184-83DA-D18C1163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0871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GB" sz="3700" dirty="0">
                <a:solidFill>
                  <a:schemeClr val="tx1"/>
                </a:solidFill>
              </a:rPr>
              <a:t>Arduino Yun </a:t>
            </a:r>
            <a:br>
              <a:rPr lang="en-GB" sz="3700" dirty="0">
                <a:solidFill>
                  <a:schemeClr val="tx1"/>
                </a:solidFill>
              </a:rPr>
            </a:br>
            <a:r>
              <a:rPr lang="en-GB" sz="3700" dirty="0">
                <a:solidFill>
                  <a:schemeClr val="tx1"/>
                </a:solidFill>
              </a:rPr>
              <a:t>Hand </a:t>
            </a:r>
            <a:br>
              <a:rPr lang="en-GB" sz="3700" dirty="0">
                <a:solidFill>
                  <a:schemeClr val="tx1"/>
                </a:solidFill>
              </a:rPr>
            </a:br>
            <a:r>
              <a:rPr lang="en-GB" sz="3700" dirty="0">
                <a:solidFill>
                  <a:schemeClr val="tx1"/>
                </a:solidFill>
              </a:rPr>
              <a:t>Sanitizer Project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BA5A2A7-7599-4218-B3F2-069CB780D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28" r="1380" b="6"/>
          <a:stretch/>
        </p:blipFill>
        <p:spPr>
          <a:xfrm>
            <a:off x="1" y="-3"/>
            <a:ext cx="2381370" cy="3429000"/>
          </a:xfrm>
          <a:prstGeom prst="rect">
            <a:avLst/>
          </a:prstGeom>
        </p:spPr>
      </p:pic>
      <p:pic>
        <p:nvPicPr>
          <p:cNvPr id="5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369A510-67C7-4256-A030-1B3BBCAC01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1829"/>
          <a:stretch/>
        </p:blipFill>
        <p:spPr>
          <a:xfrm>
            <a:off x="1" y="3429000"/>
            <a:ext cx="4657344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CBA3B-EEFD-4111-9E5D-75A2751E829E}"/>
              </a:ext>
            </a:extLst>
          </p:cNvPr>
          <p:cNvSpPr txBox="1"/>
          <p:nvPr/>
        </p:nvSpPr>
        <p:spPr>
          <a:xfrm>
            <a:off x="6596905" y="3970245"/>
            <a:ext cx="4294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ea typeface="+mn-lt"/>
                <a:cs typeface="+mn-lt"/>
              </a:rPr>
              <a:t>By Jamie Bredin, Sean Henry, Rian Bolger, Ariane Dos Santos</a:t>
            </a:r>
            <a:endParaRPr lang="en-GB" b="1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1E167C5E-47F9-485D-95D0-721E45691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07356-9A9C-44DA-900C-79156D3B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>
                <a:latin typeface="Gill Sans Nova Cond XBd" panose="020B0A06020104020203" pitchFamily="34" charset="0"/>
              </a:rPr>
              <a:t>Future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75052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0AB022-BD8B-47D8-8B97-FAC6E8BA4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E2615-0737-4B60-9C1D-9FB23B15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/>
                </a:solidFill>
                <a:latin typeface="Gill Sans Nova Cond XBd" panose="020B0A06020104020203" pitchFamily="34" charset="0"/>
              </a:rPr>
              <a:t>Feedback and Questions</a:t>
            </a:r>
          </a:p>
        </p:txBody>
      </p:sp>
    </p:spTree>
    <p:extLst>
      <p:ext uri="{BB962C8B-B14F-4D97-AF65-F5344CB8AC3E}">
        <p14:creationId xmlns:p14="http://schemas.microsoft.com/office/powerpoint/2010/main" val="87855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wimming&#10;&#10;Description automatically generated">
            <a:extLst>
              <a:ext uri="{FF2B5EF4-FFF2-40B4-BE49-F238E27FC236}">
                <a16:creationId xmlns:a16="http://schemas.microsoft.com/office/drawing/2014/main" id="{54973A72-16F9-41A2-81E8-CAD899796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4FD64-5788-4EBC-9B31-CB055EA7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Gill Sans Nova Cond XBd" panose="020B0A06020104020203" pitchFamily="34" charset="0"/>
              </a:rPr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6784-C366-4E4F-A793-AD4FCB45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Help minimize the spread of Covid-19.</a:t>
            </a:r>
          </a:p>
          <a:p>
            <a:endParaRPr lang="en-US" sz="2400" b="1" dirty="0"/>
          </a:p>
          <a:p>
            <a:r>
              <a:rPr lang="en-US" sz="2400" b="1" dirty="0"/>
              <a:t>API – to track how many people sanitize their hands in business environment.</a:t>
            </a:r>
          </a:p>
          <a:p>
            <a:endParaRPr lang="en-US" sz="2400" b="1" dirty="0"/>
          </a:p>
          <a:p>
            <a:r>
              <a:rPr lang="en-US" sz="2400" b="1" dirty="0"/>
              <a:t>Coding .</a:t>
            </a:r>
          </a:p>
          <a:p>
            <a:endParaRPr lang="en-US" sz="2400" b="1" dirty="0"/>
          </a:p>
          <a:p>
            <a:r>
              <a:rPr lang="en-US" sz="2400" b="1" dirty="0"/>
              <a:t>Bring in suggestions from lecturer and classmates from our last presentation.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416476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F57DBC08-FB21-40FA-A53E-245D289B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D713B-1813-4E28-AE63-D9729A8D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8151" y="2496120"/>
            <a:ext cx="11439414" cy="8974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US" sz="7200" b="0" cap="all" spc="-100" dirty="0">
                <a:solidFill>
                  <a:schemeClr val="tx1"/>
                </a:solidFill>
                <a:latin typeface="Gill Sans Nova Cond XBd" panose="020B0A06020104020203" pitchFamily="34" charset="0"/>
              </a:rPr>
              <a:t>Mention Code ?</a:t>
            </a:r>
          </a:p>
        </p:txBody>
      </p:sp>
      <p:pic>
        <p:nvPicPr>
          <p:cNvPr id="16" name="Picture 4" descr="Text&#10;&#10;Description automatically generated">
            <a:extLst>
              <a:ext uri="{FF2B5EF4-FFF2-40B4-BE49-F238E27FC236}">
                <a16:creationId xmlns:a16="http://schemas.microsoft.com/office/drawing/2014/main" id="{66F6DA82-75D5-4A1D-927D-CF3834771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13" b="1"/>
          <a:stretch/>
        </p:blipFill>
        <p:spPr>
          <a:xfrm>
            <a:off x="7131745" y="197742"/>
            <a:ext cx="4870321" cy="49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5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0552C43E-7E64-4A6A-9EE2-244FC9303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7E829-974A-4405-8384-7961F4616E2A}"/>
              </a:ext>
            </a:extLst>
          </p:cNvPr>
          <p:cNvSpPr txBox="1"/>
          <p:nvPr/>
        </p:nvSpPr>
        <p:spPr>
          <a:xfrm>
            <a:off x="6796618" y="733678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-100" dirty="0">
                <a:solidFill>
                  <a:schemeClr val="bg1"/>
                </a:solidFill>
                <a:latin typeface="+mj-lt"/>
              </a:rPr>
              <a:t>Introducing API to our project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, icon, arrow&#10;&#10;Description automatically generated">
            <a:extLst>
              <a:ext uri="{FF2B5EF4-FFF2-40B4-BE49-F238E27FC236}">
                <a16:creationId xmlns:a16="http://schemas.microsoft.com/office/drawing/2014/main" id="{2618916C-C146-44C9-AACD-3E959820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547"/>
          <a:stretch/>
        </p:blipFill>
        <p:spPr>
          <a:xfrm>
            <a:off x="3219036" y="645106"/>
            <a:ext cx="5740920" cy="3229275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2FE18-E90F-4B2B-87C1-D6CC0485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How it works </a:t>
            </a:r>
          </a:p>
        </p:txBody>
      </p:sp>
    </p:spTree>
    <p:extLst>
      <p:ext uri="{BB962C8B-B14F-4D97-AF65-F5344CB8AC3E}">
        <p14:creationId xmlns:p14="http://schemas.microsoft.com/office/powerpoint/2010/main" val="81445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Close up of circuit board">
            <a:extLst>
              <a:ext uri="{FF2B5EF4-FFF2-40B4-BE49-F238E27FC236}">
                <a16:creationId xmlns:a16="http://schemas.microsoft.com/office/drawing/2014/main" id="{F755DC0D-1003-43CD-92A9-3508C3BC5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109" b="8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6DA9A-9FCB-4CB0-BCAD-52B77BB4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0" cap="all" spc="-100" dirty="0"/>
              <a:t>Demo Video?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0649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ladder against dull ladders">
            <a:extLst>
              <a:ext uri="{FF2B5EF4-FFF2-40B4-BE49-F238E27FC236}">
                <a16:creationId xmlns:a16="http://schemas.microsoft.com/office/drawing/2014/main" id="{0E4B0290-861A-4AA5-AE39-1B888812F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36" b="176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65C47-3B07-4E04-B860-D92FEE38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>
                <a:solidFill>
                  <a:schemeClr val="tx1"/>
                </a:solidFill>
              </a:rPr>
              <a:t>What didn’t work?</a:t>
            </a:r>
          </a:p>
        </p:txBody>
      </p:sp>
    </p:spTree>
    <p:extLst>
      <p:ext uri="{BB962C8B-B14F-4D97-AF65-F5344CB8AC3E}">
        <p14:creationId xmlns:p14="http://schemas.microsoft.com/office/powerpoint/2010/main" val="112496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65F50727-3907-4CD3-B0F2-BD6999406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A201-B879-4A32-80BC-116DDF89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87155"/>
            <a:ext cx="11548532" cy="416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9600" b="0" cap="all" spc="-100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Security Risks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4A7C9201-5DC2-4C59-B8EC-692209F4F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0DD502A-2D5F-40BF-ADD0-B724C9254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8B22C-BEF7-4A78-8D24-4F64AC0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449742"/>
            <a:ext cx="10905059" cy="15240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 dirty="0">
                <a:solidFill>
                  <a:schemeClr val="bg1"/>
                </a:solidFill>
                <a:latin typeface="Gill Sans Nova Cond XBd" panose="020B0A06020104020203" pitchFamily="34" charset="0"/>
              </a:rPr>
              <a:t>Project Learning Outcome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3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F0F3F1"/>
      </a:lt2>
      <a:accent1>
        <a:srgbClr val="D63ABB"/>
      </a:accent1>
      <a:accent2>
        <a:srgbClr val="9D28C4"/>
      </a:accent2>
      <a:accent3>
        <a:srgbClr val="6E3AD6"/>
      </a:accent3>
      <a:accent4>
        <a:srgbClr val="3C48C9"/>
      </a:accent4>
      <a:accent5>
        <a:srgbClr val="3A87D6"/>
      </a:accent5>
      <a:accent6>
        <a:srgbClr val="28B7C4"/>
      </a:accent6>
      <a:hlink>
        <a:srgbClr val="3F69B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Garamond</vt:lpstr>
      <vt:lpstr>Gill Sans Nova Cond XBd</vt:lpstr>
      <vt:lpstr>Selawik Light</vt:lpstr>
      <vt:lpstr>Speak Pro</vt:lpstr>
      <vt:lpstr>SavonVTI</vt:lpstr>
      <vt:lpstr>Arduino Yun  Hand  Sanitizer Project</vt:lpstr>
      <vt:lpstr>Brief </vt:lpstr>
      <vt:lpstr>Mention Code ?</vt:lpstr>
      <vt:lpstr>PowerPoint Presentation</vt:lpstr>
      <vt:lpstr>How it works </vt:lpstr>
      <vt:lpstr>Demo Video?</vt:lpstr>
      <vt:lpstr>What didn’t work?</vt:lpstr>
      <vt:lpstr>Security Risks</vt:lpstr>
      <vt:lpstr>Project Learning Outcome</vt:lpstr>
      <vt:lpstr>Future</vt:lpstr>
      <vt:lpstr>Feedback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Ariane Dos Santos</dc:creator>
  <cp:lastModifiedBy>Ariane Dos Santos</cp:lastModifiedBy>
  <cp:revision>9</cp:revision>
  <dcterms:created xsi:type="dcterms:W3CDTF">2021-04-22T13:13:22Z</dcterms:created>
  <dcterms:modified xsi:type="dcterms:W3CDTF">2021-04-22T17:34:53Z</dcterms:modified>
</cp:coreProperties>
</file>