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D4C7-86D9-490E-8B0F-DDE80CCB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6AE22-607A-4E59-A019-82C8EC23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8A83-301D-47EF-B759-76C05E86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647B-B894-4918-9A7D-4D6DCF08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F6E2-68B9-485A-A933-D44D8C22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14C1-798C-46AA-B089-8BD6297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B6DB-C180-430D-96E6-AE4279105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8FC0-A51C-4B0E-9CC2-58ED99BE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E3AA-25B9-4D8F-96ED-5C43408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3736-FDDB-455F-AE8E-E463B06A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5420A-C51C-4906-9AE6-E57A23E9F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761C1-0535-471F-B2D2-17063097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8636-F57A-4FA5-A499-E8B5A02D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A3C6-D271-448F-9E64-07074E01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10D3-891E-413B-A6F9-CED92F34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1136-5B35-49DD-A064-CA4DD24F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5A81-9A8A-4D18-BABF-C6F2BA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B73C-E82E-47C7-8887-2F96EEFB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9316-DF00-4975-9B9B-79B1FD4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F776-1183-4AF5-A236-FAD5FD54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EB71-4631-4B2D-BF5B-01F3A877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7B13-CBF5-4187-8486-73FDE76E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C3AD-0EA7-4611-87E5-65885B24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C049-6A0E-443B-919F-F5C28B3C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3D34-B558-47B2-A294-D6460E8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6A5-4B69-40EA-A17E-EDD7B9A2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80E7-58B4-41FC-8A90-114C778A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A30C-9A13-4487-920F-E9A6FB01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B52A-9D11-4F99-ACFC-B3D22541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0B43-4652-4D8A-ADE7-672E3FA6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24A9F-10DD-49E5-BB22-0F0C7EA6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CC42-A7D4-4751-B1C8-48DD5AE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E5A8-8F0B-4BD3-9381-5CCEDE81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AF70-211A-472A-B9D2-BF8AB6985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122B9-6533-44A8-8FB4-A3B9A5A0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D6EB-97FF-445B-8AD2-9BE5AED20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6D9C9-F5DD-43C2-ABFE-F17C43D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20CC6-7397-4979-8B3D-659E794B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04B9-5D4C-4520-A48B-69FBFF7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0EB8-5C4E-493E-B00B-8CD239AC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357B6-6A8C-46E7-879C-37DC8397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C9362-C119-448C-9BBA-10299ECD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9FD1-B385-40C6-8271-14A6B726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D00DF-19D1-4E5A-983F-DC208939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29958-6C04-43B3-8CA0-4AD6A38D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0BAB2-402A-4462-A25B-DF4335D9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4413-93C7-4648-83AA-52AF09A0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FC1F-7C02-4627-BD27-6BE0B6F4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95C4D-E3AA-4C78-A05D-B0E366134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F691-2ABF-4FD9-A005-86F3DDC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DFB07-D6E4-4EF3-BC79-63D52C97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8204-1C9F-4ADC-A43F-5668C89E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83DB-C872-4BFC-847F-0F5E027A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2CC0-E92D-473D-827A-E78146197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841E-AE36-47D2-8278-E33E7C94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B0CA-83E1-4168-9F1C-989819A9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A8FB0-0D66-48BE-9189-47C265AF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7A2C-65A9-43ED-B2BE-23B327FA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DFD9D-54F4-4A15-84D3-F6D0805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2CFE-3DBA-4754-ACAE-40FF50E4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E32F-60A6-4E7A-A18E-3DF3A7788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4755-6649-4958-8C48-E912FF0E63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B773-875A-4A1F-9E10-ABB5AC39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A07C-9D7E-4813-AE42-1485BCEEE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DC92-745E-4585-8A4A-C55D4C51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ACE63-DE3C-47E2-9286-3DC93A91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61348-3611-4FB9-81FC-5E25D08D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42822"/>
            <a:ext cx="8676222" cy="32004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Trends in European 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12DB-4E4D-48D0-8BE8-93040B239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808403"/>
            <a:ext cx="8676222" cy="190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Adrian Sandoval-Vargas</a:t>
            </a:r>
          </a:p>
        </p:txBody>
      </p:sp>
    </p:spTree>
    <p:extLst>
      <p:ext uri="{BB962C8B-B14F-4D97-AF65-F5344CB8AC3E}">
        <p14:creationId xmlns:p14="http://schemas.microsoft.com/office/powerpoint/2010/main" val="192510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54F2-8354-4860-9419-33BB78A7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Leagues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0F41AC-CC2B-4310-B6AA-B4B8C2E1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7" y="2200276"/>
            <a:ext cx="2571551" cy="257155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F262B3-0469-442B-A930-0B4F0259D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06" y="1774685"/>
            <a:ext cx="2963391" cy="2843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7A7857-1F55-4C1D-B061-889EAEADC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70" y="2629848"/>
            <a:ext cx="3809738" cy="159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BEBC43-3354-4049-B84F-BE8A06430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2" y="4771827"/>
            <a:ext cx="1914460" cy="1277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7D097D-EC03-45E5-AA7A-2A53CD004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27" y="4774955"/>
            <a:ext cx="2209272" cy="1325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0C6BAB-98C8-44CE-A4E2-7044B1E93B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26" y="4798408"/>
            <a:ext cx="2129837" cy="12779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ACFD66-B359-4B2B-83AD-522ED2C56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49" y="4771827"/>
            <a:ext cx="2126303" cy="13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D72-5B13-4C3C-9A26-8BAD65E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1F91-0D7C-4860-ADC4-3EE55C45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to fetch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to twitter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python data processing libraries.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C258-E397-4D35-B06B-297FA9D7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D301-624F-4FED-B51D-391D64DD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premierleague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Championsleague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~3,234 tweets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Tweeters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Premier league (9/12/2019 – 12/04/2019)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Liga (8/25/2019 – 12/04/2019)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 League (5/7/2019 – 12/04/2019)</a:t>
            </a:r>
          </a:p>
        </p:txBody>
      </p:sp>
    </p:spTree>
    <p:extLst>
      <p:ext uri="{BB962C8B-B14F-4D97-AF65-F5344CB8AC3E}">
        <p14:creationId xmlns:p14="http://schemas.microsoft.com/office/powerpoint/2010/main" val="27849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C258-E397-4D35-B06B-297FA9D7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D301-624F-4FED-B51D-391D64DD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same date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Popular Trends in European Football</vt:lpstr>
      <vt:lpstr>Leagues</vt:lpstr>
      <vt:lpstr>Tools</vt:lpstr>
      <vt:lpstr>Data</vt:lpstr>
      <vt:lpstr>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Trends in European Football</dc:title>
  <dc:creator>Sandoval-Vargas, Adrian (uia92823)</dc:creator>
  <cp:lastModifiedBy>Sandoval-Vargas, Adrian (uia92823)</cp:lastModifiedBy>
  <cp:revision>13</cp:revision>
  <dcterms:created xsi:type="dcterms:W3CDTF">2019-12-04T18:47:19Z</dcterms:created>
  <dcterms:modified xsi:type="dcterms:W3CDTF">2019-12-04T20:17:51Z</dcterms:modified>
</cp:coreProperties>
</file>