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53"/>
    <p:restoredTop sz="94704"/>
  </p:normalViewPr>
  <p:slideViewPr>
    <p:cSldViewPr snapToGrid="0" snapToObjects="1">
      <p:cViewPr varScale="1">
        <p:scale>
          <a:sx n="85" d="100"/>
          <a:sy n="85" d="100"/>
        </p:scale>
        <p:origin x="19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C063-D093-9E49-AAD3-1502C07BB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21517-21F7-2544-84C1-4CC9A98C1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4F6F-274B-9C43-91DE-D86720E0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A108A-6659-684A-8BB7-6025A2AD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7F629-FA5B-6642-A139-611784DE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5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80FA-F06B-E44B-9A7D-2D4C2DB4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93263-8E14-394F-B433-80A46457C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14EAD-5FA2-2242-9A8C-0F19B58E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922B-C7B6-AA45-9166-7AABEBC3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910C3-C8E8-A841-B07E-A9176807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8D79E-5D48-624A-8F4D-CE3113919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6C0AA-350C-964D-B4A6-7A90CA8DB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0DC5C-5A01-CB42-B990-85F318CE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0C430-010C-3B49-9E86-7F620515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5C5E8-0BF4-EE47-8F28-7B8B8EF2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A8E8-D276-8645-9863-9EE52671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579E-2F69-6649-BE1B-F30645D73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C487C-F7E8-BE42-A20A-03EDBD39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5D10C-D320-0B4D-BE3E-E4763A29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EAB6-2ADC-FA4B-80AE-957747F2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0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0342-0D89-7541-BC31-84323F65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8163A-DF70-1E43-8DE1-C4D88142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4BA3-06A2-774E-AA07-32D34A68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CD83-DB8A-834A-BAC1-56D2921E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DFA79-B69D-A44F-BEDF-9EFAB1A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F113-9E02-1C45-872C-8B644DCE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B1CDE-CE98-A443-90EC-FFF37B877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F9FD9-EC67-EF40-AA66-7AEC8E19B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99A44-D61D-454F-AA5A-4FAC5ADD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8C28B-E5A2-0F45-B893-27AA5F2A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D3C2B-A7CC-E549-8297-F395917A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7D97-2B5C-AF42-B90C-BFC07DC9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FCABE-1AE4-7F40-87B6-07B6446B8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C9F0D-E7B4-8248-8CAC-8642B3DD6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362FF-47B7-334D-9DD2-9161D531D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DCCBF-E531-5146-8DDD-5BC242C65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ACC82-DB5B-8E43-9ABA-B38364B7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2AA78-44E8-204B-A7BA-5136B2E3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87D06-2463-164F-AC31-2C5C4074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3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061-A336-7E4F-A890-A0295275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D9731-D3D2-764E-AB6E-E4191A71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350F0-2ABA-794E-BE2C-3B21C5A6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505F8-6D14-1141-944A-BA9BD423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AB02B-8423-A84C-9551-C4C53CF7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06870-72A6-CA44-AA7A-9D91ECB1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1F2DA-ADA2-5A4F-93E3-E999E730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4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0C54-2909-5E41-A916-CE064012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6630-1448-F240-8506-07D76836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B64B6-A90D-E642-98BA-5E24EA46F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C19C4-B969-8040-8882-3E98FA73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5EA3D-DFAF-F84F-80B9-9E10D9F5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DE516-63E6-D54F-B255-8EF9727C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3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8CED-A80D-C844-A849-5789581B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4047E-EBAF-2E4A-9F9B-F31EE25A9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15BB6-CBD0-7B4B-9ECC-324ABD969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A001F-65B4-2F42-A6C2-608DBFCF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FA7CD-D0BD-3B43-9CD5-42C849FE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ADAA8-796B-914A-845B-AE66D40D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DEEA2-3555-474B-88A7-A5C69B12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0CA0D-2F1E-5B49-BD85-1AA4D9E4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A7DC7-21DA-0846-B0CE-194B50492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F3DF9-70D3-D344-8CA9-766D8B1F1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AEB6-5C20-104F-B73D-7ACA3CB10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3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62F4-A61A-8E43-9DF9-40CEA9030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CSI 5810 </a:t>
            </a:r>
            <a:br>
              <a:rPr lang="en-US" dirty="0"/>
            </a:br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22B6C-F58D-6E4C-B1EE-C6F3AAA86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Adrian Sandoval-Vargas</a:t>
            </a:r>
          </a:p>
        </p:txBody>
      </p:sp>
    </p:spTree>
    <p:extLst>
      <p:ext uri="{BB962C8B-B14F-4D97-AF65-F5344CB8AC3E}">
        <p14:creationId xmlns:p14="http://schemas.microsoft.com/office/powerpoint/2010/main" val="66445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29DC-1C10-B04B-9F6E-B910BD32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CD01-9D70-A243-A35C-E37902DF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Credit Card Businesses are in the business to make money by collecting interest on money barrowed.</a:t>
            </a:r>
          </a:p>
          <a:p>
            <a:r>
              <a:rPr lang="en-US" dirty="0"/>
              <a:t>The longer unpaid money stays on the credit card holder’s account, the more money the Credit Card Issuer makes.</a:t>
            </a:r>
          </a:p>
          <a:p>
            <a:r>
              <a:rPr lang="en-US" dirty="0"/>
              <a:t>What happens when credit card holders do not pay there debt?</a:t>
            </a:r>
          </a:p>
          <a:p>
            <a:pPr lvl="1"/>
            <a:r>
              <a:rPr lang="en-US" dirty="0"/>
              <a:t>Usually upon 180 days, the Credit Card Issuer deems the holder will no longer pay the account. So It closes it, writes off the debt owed and sells it to a collection agency.</a:t>
            </a:r>
          </a:p>
          <a:p>
            <a:r>
              <a:rPr lang="en-US" dirty="0"/>
              <a:t>It would be in the Credit Card Issuer’s interest to find a way to mitigate the default risk factor of it’s credit card holders.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4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E988-BD6E-AA45-9FD7-2A011079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E637-267E-2E42-9D4C-20863E49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being used:</a:t>
            </a:r>
          </a:p>
          <a:p>
            <a:pPr lvl="1"/>
            <a:r>
              <a:rPr lang="en-US" dirty="0">
                <a:hlinkClick r:id="rId2"/>
              </a:rPr>
              <a:t>https://archive.ics.uci.edu/ml/datasets/default+of+credit+card+clients</a:t>
            </a:r>
            <a:endParaRPr lang="en-US" dirty="0"/>
          </a:p>
          <a:p>
            <a:r>
              <a:rPr lang="en-US" dirty="0"/>
              <a:t>History of non-default and default payments in Taiwan</a:t>
            </a:r>
          </a:p>
          <a:p>
            <a:r>
              <a:rPr lang="en-US" dirty="0"/>
              <a:t>Data holds integrity to determine potential defaults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2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81B1-2D5A-3141-A484-98B7107C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Data Cleaning and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D936-327A-2047-85A8-53BA3FA05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I will be removing </a:t>
            </a:r>
          </a:p>
          <a:p>
            <a:pPr lvl="1"/>
            <a:r>
              <a:rPr lang="en-US"/>
              <a:t>the ‘ID’ Column</a:t>
            </a:r>
          </a:p>
          <a:p>
            <a:pPr lvl="1"/>
            <a:r>
              <a:rPr lang="en-US"/>
              <a:t>records of previous 6 month where no payment information is shown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F3F038-92EF-194B-91B9-830C0DDAB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208" y="3074398"/>
            <a:ext cx="8635584" cy="367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3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81B1-2D5A-3141-A484-98B7107C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D936-327A-2047-85A8-53BA3FA05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be removing </a:t>
            </a:r>
          </a:p>
          <a:p>
            <a:pPr lvl="1"/>
            <a:r>
              <a:rPr lang="en-US" dirty="0"/>
              <a:t>the ‘ID’ Column</a:t>
            </a:r>
          </a:p>
          <a:p>
            <a:pPr lvl="1"/>
            <a:r>
              <a:rPr lang="en-US" dirty="0"/>
              <a:t>records of previous 6 month where no payment information is shown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D80CB-EB90-2949-91B9-585AE139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19" y="3069966"/>
            <a:ext cx="8529402" cy="34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2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17F7-527E-1A48-839A-C03AE5CA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Using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FDE2-6CCB-9949-9454-087E728E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8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3029-3F04-F649-ACBC-562856AA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Using </a:t>
            </a:r>
            <a:r>
              <a:rPr lang="en-US"/>
              <a:t>RandomForest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29178-A2EC-B44C-8411-A1B15B5F4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3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218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CSI 5810  Project 1</vt:lpstr>
      <vt:lpstr>Credit Card Domain</vt:lpstr>
      <vt:lpstr>Data Selection</vt:lpstr>
      <vt:lpstr>Data Cleaning and Preprocessing</vt:lpstr>
      <vt:lpstr>Preprocessing</vt:lpstr>
      <vt:lpstr>Patterns Using KNN</vt:lpstr>
      <vt:lpstr>Patterns Using RandomForest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5810  Project 1</dc:title>
  <dc:creator>Adrian Sandoval-Vargas</dc:creator>
  <cp:lastModifiedBy>Adrian Sandoval-Vargas</cp:lastModifiedBy>
  <cp:revision>14</cp:revision>
  <dcterms:created xsi:type="dcterms:W3CDTF">2019-11-04T15:11:52Z</dcterms:created>
  <dcterms:modified xsi:type="dcterms:W3CDTF">2019-11-06T00:40:42Z</dcterms:modified>
</cp:coreProperties>
</file>