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E0"/>
    <a:srgbClr val="F0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CF0013-E029-4FD9-A439-59F0B26EA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4EE39-2FB0-4A31-925D-F2E559B1D9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A2EA-F2A2-454B-91D5-03A482D3EFF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70BB-3B54-4C3B-8A9E-1886B13B08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77FCA-82F7-4B3F-98CC-4131558C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EFE02-2C07-44DA-8037-73EEBBA4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F9CF9-01DC-460F-9A4C-581218B884D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BF13B-CB78-4F13-8130-1F5186D79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F13B-CB78-4F13-8130-1F5186D79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09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39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706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6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45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5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7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9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2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002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3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BFE4-3F49-4F18-B679-7E3210ADDD87}" type="datetimeFigureOut">
              <a:rPr lang="id-ID" smtClean="0"/>
              <a:t>23/08/2020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DE20-7F37-408B-8989-BC8E20BD6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52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1083" y="1658295"/>
            <a:ext cx="9144000" cy="1086265"/>
          </a:xfrm>
        </p:spPr>
        <p:txBody>
          <a:bodyPr>
            <a:normAutofit fontScale="90000"/>
          </a:bodyPr>
          <a:lstStyle/>
          <a:p>
            <a:r>
              <a:rPr lang="en-GB" sz="8900" dirty="0">
                <a:solidFill>
                  <a:srgbClr val="009EE0"/>
                </a:solidFill>
                <a:latin typeface="Cooper Black" panose="0208090404030B020404" pitchFamily="18" charset="0"/>
              </a:rPr>
              <a:t>Adsea.id</a:t>
            </a:r>
            <a:endParaRPr lang="id-ID" sz="12800" dirty="0">
              <a:solidFill>
                <a:srgbClr val="009EE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13435"/>
            <a:ext cx="9144000" cy="1086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009EE0"/>
                </a:solidFill>
                <a:latin typeface="Cooper Black" panose="0208090404030B020404" pitchFamily="18" charset="0"/>
              </a:rPr>
              <a:t>Content Syndication</a:t>
            </a:r>
            <a:endParaRPr lang="id-ID" sz="5400" dirty="0">
              <a:solidFill>
                <a:srgbClr val="009EE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3348" y="2681052"/>
            <a:ext cx="9144000" cy="1086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dirty="0">
                <a:solidFill>
                  <a:srgbClr val="F07C00"/>
                </a:solidFill>
                <a:latin typeface="Cooper Black" panose="0208090404030B020404" pitchFamily="18" charset="0"/>
              </a:rPr>
              <a:t>Inspiring</a:t>
            </a:r>
            <a:endParaRPr lang="id-ID" sz="18200" dirty="0">
              <a:solidFill>
                <a:srgbClr val="F07C00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0E117-9903-4131-97F0-5105B3920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300" y="3945818"/>
            <a:ext cx="2054553" cy="26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723" y="238515"/>
            <a:ext cx="6119446" cy="1325563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9EE0"/>
                </a:solidFill>
                <a:latin typeface="Cooper Black" panose="0208090404030B020404" pitchFamily="18" charset="0"/>
              </a:rPr>
              <a:t>Video Content</a:t>
            </a:r>
            <a:endParaRPr lang="id-ID" sz="5400" dirty="0">
              <a:solidFill>
                <a:srgbClr val="009EE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23" y="1375459"/>
            <a:ext cx="6237849" cy="88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Masih </a:t>
            </a:r>
            <a:r>
              <a:rPr lang="en-GB" sz="2200" dirty="0" err="1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dianggap</a:t>
            </a:r>
            <a:r>
              <a:rPr lang="en-GB" sz="2200" dirty="0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 </a:t>
            </a:r>
            <a:r>
              <a:rPr lang="en-GB" sz="2200" dirty="0" err="1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sebagai</a:t>
            </a:r>
            <a:r>
              <a:rPr lang="en-GB" sz="2200" dirty="0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 media </a:t>
            </a:r>
            <a:r>
              <a:rPr lang="en-GB" sz="2200" dirty="0" err="1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sosialisasi</a:t>
            </a:r>
            <a:r>
              <a:rPr lang="en-GB" sz="2200" dirty="0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 yang mahal dan </a:t>
            </a:r>
            <a:r>
              <a:rPr lang="en-GB" sz="2200" dirty="0" err="1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sulit</a:t>
            </a:r>
            <a:r>
              <a:rPr lang="en-GB" sz="2200" dirty="0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 </a:t>
            </a:r>
            <a:r>
              <a:rPr lang="en-GB" sz="2200" dirty="0" err="1">
                <a:solidFill>
                  <a:srgbClr val="009EE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dilakukan</a:t>
            </a:r>
            <a:endParaRPr lang="id-ID" sz="2200" dirty="0">
              <a:solidFill>
                <a:srgbClr val="009EE0"/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0" y="2447779"/>
            <a:ext cx="5345723" cy="829993"/>
          </a:xfrm>
          <a:prstGeom prst="homePlate">
            <a:avLst/>
          </a:prstGeom>
          <a:solidFill>
            <a:srgbClr val="F0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75250" y="2570387"/>
            <a:ext cx="409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Stigma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membuat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konten</a:t>
            </a:r>
            <a:endParaRPr lang="id-ID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234" y="3460653"/>
            <a:ext cx="7624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"/>
            </a:pP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Peralatan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harus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mahal</a:t>
            </a:r>
            <a:endParaRPr lang="id-ID" sz="28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"/>
            </a:pP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Konsep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harus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seperti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produksi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film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besar</a:t>
            </a:r>
            <a:endParaRPr lang="id-ID" sz="28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C00000"/>
              </a:buClr>
              <a:buFont typeface="Wingdings 2" panose="05020102010507070707" pitchFamily="18" charset="2"/>
              <a:buChar char="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Talent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harus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cakep</a:t>
            </a:r>
            <a:endParaRPr lang="id-ID" sz="28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Online video | Free Icon">
            <a:extLst>
              <a:ext uri="{FF2B5EF4-FFF2-40B4-BE49-F238E27FC236}">
                <a16:creationId xmlns:a16="http://schemas.microsoft.com/office/drawing/2014/main" id="{833DE734-77DB-4DFB-A4C0-482469AF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31" y="2562349"/>
            <a:ext cx="2142309" cy="21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5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2447779"/>
            <a:ext cx="5345723" cy="829993"/>
          </a:xfrm>
          <a:prstGeom prst="homePlate">
            <a:avLst/>
          </a:prstGeom>
          <a:solidFill>
            <a:srgbClr val="F0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71232" y="2570387"/>
            <a:ext cx="4071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Video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Konten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itu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mudah</a:t>
            </a:r>
            <a:endParaRPr lang="id-ID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234" y="3460653"/>
            <a:ext cx="6921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6CB10F"/>
              </a:buClr>
              <a:buFont typeface="Wingdings 2" panose="05020102010507070707" pitchFamily="18" charset="2"/>
              <a:buChar char="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Viral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itu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bukan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sulapan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bisa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i="1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ditrigger</a:t>
            </a:r>
            <a:endParaRPr lang="en-GB" sz="2800" i="1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rgbClr val="6CB10F"/>
              </a:buClr>
              <a:buFont typeface="Wingdings 2" panose="05020102010507070707" pitchFamily="18" charset="2"/>
              <a:buChar char=""/>
            </a:pP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Berpotensi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mendapatkan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audiens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lebih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banyak</a:t>
            </a:r>
            <a:endParaRPr lang="id-ID" sz="28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rgbClr val="6CB10F"/>
              </a:buClr>
              <a:buFont typeface="Wingdings 2" panose="05020102010507070707" pitchFamily="18" charset="2"/>
              <a:buChar char="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Video Digital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menjadi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konsumsi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umum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masyarakat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belakangan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ini</a:t>
            </a:r>
            <a:endParaRPr lang="id-ID" sz="28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8A0810-5D6A-46EC-BBEE-8562E4DB5964}"/>
              </a:ext>
            </a:extLst>
          </p:cNvPr>
          <p:cNvSpPr txBox="1">
            <a:spLocks/>
          </p:cNvSpPr>
          <p:nvPr/>
        </p:nvSpPr>
        <p:spPr>
          <a:xfrm>
            <a:off x="5345723" y="238515"/>
            <a:ext cx="61194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>
                <a:solidFill>
                  <a:srgbClr val="009EE0"/>
                </a:solidFill>
                <a:latin typeface="Cooper Black" panose="0208090404030B020404" pitchFamily="18" charset="0"/>
              </a:rPr>
              <a:t>Video Content</a:t>
            </a:r>
            <a:endParaRPr lang="id-ID" sz="5400" dirty="0">
              <a:solidFill>
                <a:srgbClr val="009EE0"/>
              </a:solidFill>
              <a:latin typeface="Cooper Black" panose="0208090404030B020404" pitchFamily="18" charset="0"/>
            </a:endParaRPr>
          </a:p>
        </p:txBody>
      </p:sp>
      <p:pic>
        <p:nvPicPr>
          <p:cNvPr id="11" name="Picture 2" descr="Online video | Free Icon">
            <a:extLst>
              <a:ext uri="{FF2B5EF4-FFF2-40B4-BE49-F238E27FC236}">
                <a16:creationId xmlns:a16="http://schemas.microsoft.com/office/drawing/2014/main" id="{95EAF6DE-7BD7-48D2-BB47-261A3316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31" y="2562349"/>
            <a:ext cx="2142309" cy="21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2583"/>
            <a:ext cx="6119446" cy="1325563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009EE0"/>
                </a:solidFill>
                <a:latin typeface="Cooper Black" panose="0208090404030B020404" pitchFamily="18" charset="0"/>
              </a:rPr>
              <a:t>Video </a:t>
            </a:r>
            <a:r>
              <a:rPr lang="en-GB" sz="4000" dirty="0" err="1">
                <a:solidFill>
                  <a:srgbClr val="009EE0"/>
                </a:solidFill>
                <a:latin typeface="Cooper Black" panose="0208090404030B020404" pitchFamily="18" charset="0"/>
              </a:rPr>
              <a:t>Youtube</a:t>
            </a:r>
            <a:r>
              <a:rPr lang="en-GB" sz="4000" dirty="0">
                <a:solidFill>
                  <a:srgbClr val="009EE0"/>
                </a:solidFill>
                <a:latin typeface="Cooper Black" panose="0208090404030B020404" pitchFamily="18" charset="0"/>
              </a:rPr>
              <a:t> Fact</a:t>
            </a:r>
            <a:r>
              <a:rPr lang="id-ID" sz="4000" dirty="0">
                <a:solidFill>
                  <a:srgbClr val="009EE0"/>
                </a:solidFill>
                <a:latin typeface="Cooper Black" panose="0208090404030B0204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7B361-1770-48C5-AD75-99075986479F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D45241-FF6B-4837-98AC-37598C9D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2303468"/>
            <a:ext cx="8685714" cy="3000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4CAF25-5E11-42C9-9AD6-94A07F7BE3E5}"/>
              </a:ext>
            </a:extLst>
          </p:cNvPr>
          <p:cNvSpPr txBox="1"/>
          <p:nvPr/>
        </p:nvSpPr>
        <p:spPr>
          <a:xfrm>
            <a:off x="949234" y="1378091"/>
            <a:ext cx="907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YouTube di Indonesia,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 63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juta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aktif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internet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endParaRPr lang="en-US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996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5996" y="252583"/>
            <a:ext cx="6941234" cy="1325563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rgbClr val="009EE0"/>
                </a:solidFill>
                <a:latin typeface="Cooper Black" panose="0208090404030B020404" pitchFamily="18" charset="0"/>
              </a:rPr>
              <a:t>Produk</a:t>
            </a:r>
            <a:r>
              <a:rPr lang="en-GB" sz="5400" dirty="0">
                <a:solidFill>
                  <a:srgbClr val="009EE0"/>
                </a:solidFill>
                <a:latin typeface="Cooper Black" panose="0208090404030B020404" pitchFamily="18" charset="0"/>
              </a:rPr>
              <a:t> Adsea.id</a:t>
            </a:r>
            <a:endParaRPr lang="id-ID" sz="5400" dirty="0">
              <a:solidFill>
                <a:srgbClr val="009EE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03766"/>
            <a:ext cx="6237849" cy="88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chemeClr val="accent4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INSPIRING AND ENERGIZING</a:t>
            </a:r>
            <a:endParaRPr lang="id-ID" sz="2200" dirty="0">
              <a:solidFill>
                <a:schemeClr val="accent4"/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307E2F-0DFB-4A1C-AAC4-BE3CCA524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928808"/>
              </p:ext>
            </p:extLst>
          </p:nvPr>
        </p:nvGraphicFramePr>
        <p:xfrm>
          <a:off x="524692" y="2352238"/>
          <a:ext cx="10515600" cy="2289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7283">
                  <a:extLst>
                    <a:ext uri="{9D8B030D-6E8A-4147-A177-3AD203B41FA5}">
                      <a16:colId xmlns:a16="http://schemas.microsoft.com/office/drawing/2014/main" val="525456386"/>
                    </a:ext>
                  </a:extLst>
                </a:gridCol>
                <a:gridCol w="5688317">
                  <a:extLst>
                    <a:ext uri="{9D8B030D-6E8A-4147-A177-3AD203B41FA5}">
                      <a16:colId xmlns:a16="http://schemas.microsoft.com/office/drawing/2014/main" val="516846040"/>
                    </a:ext>
                  </a:extLst>
                </a:gridCol>
              </a:tblGrid>
              <a:tr h="790044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+mj-lt"/>
                        <a:buNone/>
                      </a:pPr>
                      <a:r>
                        <a:rPr lang="en-US" sz="2800" u="none" strike="noStrike" dirty="0">
                          <a:effectLst/>
                        </a:rPr>
                        <a:t>1. Service</a:t>
                      </a:r>
                    </a:p>
                    <a:p>
                      <a:pPr marL="740664" marR="0" indent="-283464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Channel Management</a:t>
                      </a:r>
                    </a:p>
                    <a:p>
                      <a:pPr marL="740664" marR="0" indent="-283464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Video Production</a:t>
                      </a:r>
                    </a:p>
                    <a:p>
                      <a:pPr marL="91440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64" marR="49464" marT="6870" marB="0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+mj-lt"/>
                        <a:buNone/>
                      </a:pPr>
                      <a:r>
                        <a:rPr lang="en-GB" sz="2800" u="none" strike="noStrike" dirty="0">
                          <a:effectLst/>
                        </a:rPr>
                        <a:t>2.  </a:t>
                      </a:r>
                      <a:r>
                        <a:rPr lang="en-GB" sz="2800" u="none" strike="noStrike" dirty="0" err="1">
                          <a:effectLst/>
                        </a:rPr>
                        <a:t>Produk</a:t>
                      </a:r>
                      <a:endParaRPr lang="en-GB" sz="2800" u="none" strike="noStrike" dirty="0">
                        <a:effectLst/>
                      </a:endParaRPr>
                    </a:p>
                    <a:p>
                      <a:pPr marL="740664" marR="0" indent="-283464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u="none" strike="noStrike" dirty="0">
                          <a:effectLst/>
                        </a:rPr>
                        <a:t>Channel Video Production</a:t>
                      </a:r>
                    </a:p>
                    <a:p>
                      <a:pPr marL="740664" marR="0" indent="-283464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u="none" strike="noStrike" dirty="0">
                          <a:effectLst/>
                        </a:rPr>
                        <a:t>Workshop</a:t>
                      </a:r>
                    </a:p>
                    <a:p>
                      <a:pPr marL="740664" marR="0" indent="-283464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u="none" strike="noStrike" dirty="0">
                          <a:effectLst/>
                        </a:rPr>
                        <a:t>Talent Pool</a:t>
                      </a: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64" marR="49464" marT="6870" marB="0"/>
                </a:tc>
                <a:extLst>
                  <a:ext uri="{0D108BD9-81ED-4DB2-BD59-A6C34878D82A}">
                    <a16:rowId xmlns:a16="http://schemas.microsoft.com/office/drawing/2014/main" val="396961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56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6104" y="289047"/>
            <a:ext cx="4127696" cy="1325563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MENGAPA KAMI?</a:t>
            </a:r>
            <a:endParaRPr lang="id-ID" sz="32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7977" y="1169890"/>
            <a:ext cx="11002276" cy="519607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Channel Development &gt; karakter visual, kolaborasi sesama content creator, video compact (padat dan jelas)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Talent Pool (Community)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Workshop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Practical &gt; teknik videografi, mengelola konten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Teoretical &gt; Public Speaking, menulis skrip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Channel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Profil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 : Innovator, Researcher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Innovation: Technology, Raising Company.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Channel management 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Content Production &gt; regular content &gt; Tutorial Bisnis, success story people, Review produk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id-ID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Content Special &gt; Ngaji Bisnis</a:t>
            </a:r>
          </a:p>
          <a:p>
            <a:pPr marL="0" indent="0">
              <a:buNone/>
            </a:pPr>
            <a:endParaRPr lang="id-ID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0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180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Roboto</vt:lpstr>
      <vt:lpstr>Tw Cen MT</vt:lpstr>
      <vt:lpstr>Wingdings 2</vt:lpstr>
      <vt:lpstr>Office Theme</vt:lpstr>
      <vt:lpstr>Adsea.id</vt:lpstr>
      <vt:lpstr>Video Content</vt:lpstr>
      <vt:lpstr>PowerPoint Presentation</vt:lpstr>
      <vt:lpstr>Video Youtube Fact.</vt:lpstr>
      <vt:lpstr>Produk Adsea.id</vt:lpstr>
      <vt:lpstr>MENGAPA KAMI?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48</cp:revision>
  <dcterms:created xsi:type="dcterms:W3CDTF">2020-01-28T18:24:56Z</dcterms:created>
  <dcterms:modified xsi:type="dcterms:W3CDTF">2020-08-23T14:18:14Z</dcterms:modified>
</cp:coreProperties>
</file>