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504" r:id="rId44"/>
    <p:sldId id="438" r:id="rId45"/>
    <p:sldId id="506" r:id="rId46"/>
    <p:sldId id="439"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504"/>
            <p14:sldId id="438"/>
            <p14:sldId id="506"/>
            <p14:sldId id="439"/>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55" d="100"/>
          <a:sy n="55" d="100"/>
        </p:scale>
        <p:origin x="1546" y="53"/>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04.02.2021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a:p>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r>
              <a:rPr lang="ru-RU" dirty="0"/>
              <a:t/>
            </a:r>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фича</a:t>
            </a:r>
            <a:r>
              <a:rPr lang="ru-RU" sz="1200" b="0" i="0" u="none" strike="noStrike" kern="1200" dirty="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a:solidFill>
                  <a:schemeClr val="tx1"/>
                </a:solidFill>
                <a:effectLst/>
                <a:latin typeface="+mn-lt"/>
                <a:ea typeface="+mn-ea"/>
                <a:cs typeface="+mn-cs"/>
              </a:rPr>
              <a:t>Available</a:t>
            </a:r>
            <a:r>
              <a:rPr lang="ru-RU" sz="1200" b="0" i="0" u="none" strike="noStrike"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723719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a:t>
            </a:r>
            <a:r>
              <a:rPr lang="en-US" baseline="0" dirty="0" smtClean="0"/>
              <a:t>github.com/kontur-web-courses/web-api/blob/solved/Game/Domain/MongoUserRepositoty.cs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a:t/>
            </a:r>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err="1"/>
              <a:t>обзначает</a:t>
            </a:r>
            <a:r>
              <a:rPr lang="ru-RU" baseline="0" dirty="0"/>
              <a:t> не «Не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web-courses/web-ap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web-courses/web-api/README.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github.com/kontur-web-courses/web-api</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a:t>Документные</a:t>
            </a:r>
          </a:p>
          <a:p>
            <a:pPr marL="1200095" lvl="1" indent="-457200"/>
            <a:r>
              <a:rPr lang="ru-RU" dirty="0"/>
              <a:t>Колоночные</a:t>
            </a:r>
          </a:p>
          <a:p>
            <a:pPr marL="1200095" lvl="1" indent="-457200"/>
            <a:r>
              <a:rPr lang="ru-RU" dirty="0"/>
              <a:t>Ключ-значение</a:t>
            </a:r>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br>
              <a:rPr lang="ru-RU" dirty="0"/>
            </a:br>
            <a:r>
              <a:rPr lang="ru-RU" dirty="0"/>
              <a:t>— 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p>
          <a:p>
            <a:pPr fontAlgn="base"/>
            <a:r>
              <a:rPr lang="en-US" dirty="0"/>
              <a:t>—</a:t>
            </a:r>
            <a:r>
              <a:rPr lang="ru-RU" dirty="0"/>
              <a:t> 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a:t>Параллельно выполняемые запросы не должны оказывать влияние на результат</a:t>
            </a:r>
          </a:p>
          <a:p>
            <a:endParaRPr lang="ru-RU"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a:t>B</a:t>
            </a:r>
          </a:p>
          <a:p>
            <a:endParaRPr lang="ru-RU" sz="2800" dirty="0"/>
          </a:p>
          <a:p>
            <a:endParaRPr lang="en-US" sz="2800" dirty="0"/>
          </a:p>
          <a:p>
            <a:r>
              <a:rPr lang="ru-RU"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Обычно, самое важное:</a:t>
            </a:r>
          </a:p>
          <a:p>
            <a:pPr marL="514350" indent="-514350" fontAlgn="base">
              <a:buFont typeface="+mj-lt"/>
              <a:buAutoNum type="arabicPeriod"/>
            </a:pPr>
            <a:r>
              <a:rPr lang="ru-RU" dirty="0"/>
              <a:t>Данные не должны теряться </a:t>
            </a:r>
          </a:p>
          <a:p>
            <a:pPr marL="514350" indent="-514350" fontAlgn="base">
              <a:buFont typeface="+mj-lt"/>
              <a:buAutoNum type="arabicPeriod"/>
            </a:pPr>
            <a:r>
              <a:rPr lang="ru-RU" dirty="0"/>
              <a:t>Данные должны быть согласованы</a:t>
            </a:r>
          </a:p>
          <a:p>
            <a:pPr marL="514350" indent="-514350" fontAlgn="base">
              <a:buFont typeface="+mj-lt"/>
              <a:buAutoNum type="arabicPeriod"/>
            </a:pPr>
            <a:r>
              <a:rPr lang="ru-RU" dirty="0"/>
              <a:t>Устойчива к </a:t>
            </a:r>
            <a:r>
              <a:rPr lang="ru-RU" dirty="0" err="1"/>
              <a:t>brain-split</a:t>
            </a:r>
            <a:endParaRPr lang="ru-RU" dirty="0"/>
          </a:p>
          <a:p>
            <a:pPr fontAlgn="base"/>
            <a:endParaRPr lang="ru-RU" dirty="0"/>
          </a:p>
          <a:p>
            <a:pPr fontAlgn="base"/>
            <a:r>
              <a:rPr lang="ru-RU" dirty="0"/>
              <a:t>Как это достигается </a:t>
            </a:r>
            <a:r>
              <a:rPr lang="en-US" dirty="0"/>
              <a:t>—</a:t>
            </a:r>
            <a:r>
              <a:rPr lang="ru-RU"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r>
              <a:rPr lang="en-US" dirty="0"/>
              <a:t>Login →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r>
              <a:rPr lang="ru-RU" dirty="0"/>
              <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ru-RU" dirty="0"/>
              <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Понимать специфику своих потребностей</a:t>
            </a:r>
          </a:p>
          <a:p>
            <a:pPr marL="457200" indent="-457200">
              <a:buFont typeface="Arial" panose="020B0604020202020204" pitchFamily="34" charset="0"/>
              <a:buChar char="•"/>
            </a:pPr>
            <a:r>
              <a:rPr lang="ru-RU" dirty="0"/>
              <a:t>Понимать ограничения и сильные стороны разных СУБД</a:t>
            </a:r>
          </a:p>
          <a:p>
            <a:pPr marL="457200" indent="-457200">
              <a:buFont typeface="Arial" panose="020B0604020202020204" pitchFamily="34" charset="0"/>
              <a:buChar char="•"/>
            </a:pPr>
            <a:r>
              <a:rPr lang="ru-RU" dirty="0"/>
              <a:t>Возможно, даже использовать несколько СУБД в одном проекте</a:t>
            </a:r>
          </a:p>
          <a:p>
            <a:pPr marL="457200" indent="-457200">
              <a:buFont typeface="Arial" panose="020B0604020202020204" pitchFamily="34" charset="0"/>
              <a:buChar char="•"/>
            </a:pPr>
            <a:r>
              <a:rPr lang="ru-RU" dirty="0"/>
              <a:t>Это умение приходит с опытом и кругозором</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комнаты</a:t>
            </a:r>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ли обойтись двумя индексами </a:t>
            </a:r>
            <a:r>
              <a:rPr lang="en-US" dirty="0"/>
              <a:t/>
            </a:r>
            <a:br>
              <a:rPr lang="en-US" dirty="0"/>
            </a:br>
            <a:r>
              <a:rPr lang="ru-RU" dirty="0"/>
              <a:t>на </a:t>
            </a:r>
            <a:r>
              <a:rPr lang="en-US" dirty="0"/>
              <a:t>From </a:t>
            </a:r>
            <a:r>
              <a:rPr lang="ru-RU" dirty="0"/>
              <a:t>и на </a:t>
            </a:r>
            <a:r>
              <a:rPr lang="en-US" dirty="0"/>
              <a:t>To</a:t>
            </a:r>
            <a:r>
              <a:rPr lang="ru-RU" dirty="0"/>
              <a:t>?</a:t>
            </a:r>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сможет</a:t>
            </a:r>
          </a:p>
          <a:p>
            <a:r>
              <a:rPr lang="ru-RU" dirty="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sz="3000" dirty="0" err="1" smtClean="0"/>
              <a:t>HotelId</a:t>
            </a:r>
            <a:r>
              <a:rPr lang="en-US" sz="3000" dirty="0" smtClean="0"/>
              <a:t>, </a:t>
            </a:r>
            <a:r>
              <a:rPr lang="en-US" sz="3000" dirty="0" err="1" smtClean="0"/>
              <a:t>RoomId</a:t>
            </a:r>
            <a:r>
              <a:rPr lang="en-US" sz="3000" dirty="0" smtClean="0"/>
              <a:t>, To</a:t>
            </a:r>
          </a:p>
          <a:p>
            <a:r>
              <a:rPr lang="en-US" sz="3000" dirty="0" smtClean="0">
                <a:solidFill>
                  <a:schemeClr val="tx2"/>
                </a:solidFill>
              </a:rPr>
              <a:t>1, 100, 2019-01-10</a:t>
            </a:r>
          </a:p>
          <a:p>
            <a:r>
              <a:rPr lang="en-US" sz="3000" dirty="0" smtClean="0">
                <a:solidFill>
                  <a:schemeClr val="tx2"/>
                </a:solidFill>
              </a:rPr>
              <a:t>2, 200, 2019-01-02</a:t>
            </a:r>
          </a:p>
          <a:p>
            <a:r>
              <a:rPr lang="en-US" sz="3000" b="1" dirty="0" smtClean="0">
                <a:solidFill>
                  <a:schemeClr val="tx2"/>
                </a:solidFill>
              </a:rPr>
              <a:t>2, 200, 2019-01-05</a:t>
            </a:r>
          </a:p>
          <a:p>
            <a:r>
              <a:rPr lang="en-US" sz="3000" dirty="0" smtClean="0">
                <a:solidFill>
                  <a:schemeClr val="tx2"/>
                </a:solidFill>
              </a:rPr>
              <a:t>2, 201, 2019-01-03</a:t>
            </a:r>
          </a:p>
          <a:p>
            <a:r>
              <a:rPr lang="en-US" sz="3000" dirty="0" smtClean="0">
                <a:solidFill>
                  <a:schemeClr val="tx2"/>
                </a:solidFill>
              </a:rPr>
              <a:t>…</a:t>
            </a:r>
          </a:p>
          <a:p>
            <a:r>
              <a:rPr lang="en-US" sz="3000" b="1" dirty="0" smtClean="0">
                <a:solidFill>
                  <a:schemeClr val="tx2"/>
                </a:solidFill>
              </a:rPr>
              <a:t>2, 299, 2019-01-10</a:t>
            </a:r>
          </a:p>
          <a:p>
            <a:r>
              <a:rPr lang="en-US" sz="3000" dirty="0" smtClean="0">
                <a:solidFill>
                  <a:schemeClr val="tx2"/>
                </a:solidFill>
              </a:rPr>
              <a:t>3, 300, 2019-01-01</a:t>
            </a:r>
            <a:endParaRPr lang="en-US" sz="3000" dirty="0"/>
          </a:p>
        </p:txBody>
      </p:sp>
      <p:sp>
        <p:nvSpPr>
          <p:cNvPr id="3" name="Заголовок 2"/>
          <p:cNvSpPr>
            <a:spLocks noGrp="1"/>
          </p:cNvSpPr>
          <p:nvPr>
            <p:ph type="title"/>
          </p:nvPr>
        </p:nvSpPr>
        <p:spPr/>
        <p:txBody>
          <a:bodyPr/>
          <a:lstStyle/>
          <a:p>
            <a:r>
              <a:rPr lang="ru-RU" dirty="0" smtClean="0"/>
              <a:t>Нужны оба составных!</a:t>
            </a:r>
            <a:endParaRPr lang="en-US" dirty="0"/>
          </a:p>
        </p:txBody>
      </p:sp>
      <p:sp>
        <p:nvSpPr>
          <p:cNvPr id="4" name="TextBox 3"/>
          <p:cNvSpPr txBox="1"/>
          <p:nvPr/>
        </p:nvSpPr>
        <p:spPr>
          <a:xfrm>
            <a:off x="5952243" y="1651168"/>
            <a:ext cx="4325223"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заменит</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endParaRPr lang="ru-RU" sz="2800" dirty="0">
              <a:latin typeface="Consolas" panose="020B0609020204030204" pitchFamily="49" charset="0"/>
            </a:endParaRPr>
          </a:p>
        </p:txBody>
      </p:sp>
      <p:sp>
        <p:nvSpPr>
          <p:cNvPr id="5" name="TextBox 4"/>
          <p:cNvSpPr txBox="1"/>
          <p:nvPr/>
        </p:nvSpPr>
        <p:spPr>
          <a:xfrm>
            <a:off x="5952243" y="2892615"/>
            <a:ext cx="4916731"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НЕ заменит</a:t>
            </a:r>
            <a:r>
              <a:rPr lang="en-US" sz="2800" dirty="0" smtClean="0">
                <a:latin typeface="Consolas" panose="020B0609020204030204" pitchFamily="49" charset="0"/>
              </a:rPr>
              <a:t> (</a:t>
            </a:r>
            <a:r>
              <a:rPr lang="en-US" sz="2800" dirty="0" err="1" smtClean="0">
                <a:latin typeface="Consolas" panose="020B0609020204030204" pitchFamily="49" charset="0"/>
              </a:rPr>
              <a:t>HotelId</a:t>
            </a:r>
            <a:r>
              <a:rPr lang="en-US" sz="2800" dirty="0" smtClean="0">
                <a:latin typeface="Consolas" panose="020B0609020204030204" pitchFamily="49" charset="0"/>
              </a:rPr>
              <a:t>, To)</a:t>
            </a:r>
            <a:endParaRPr lang="ru-RU" sz="2800" dirty="0">
              <a:latin typeface="Consolas" panose="020B0609020204030204" pitchFamily="49" charset="0"/>
            </a:endParaRPr>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r>
              <a:rPr lang="en-US" dirty="0"/>
              <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r>
              <a:rPr lang="en-US" dirty="0"/>
              <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r>
              <a:rPr lang="en-US" dirty="0"/>
              <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smtClean="0"/>
              <a:t>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приложения</a:t>
            </a:r>
          </a:p>
          <a:p>
            <a:pPr marL="457200" indent="-457200">
              <a:buFont typeface="Arial" panose="020B0604020202020204" pitchFamily="34" charset="0"/>
              <a:buChar char="•"/>
            </a:pPr>
            <a:r>
              <a:rPr lang="en-US" dirty="0" err="1"/>
              <a:t>WebApi</a:t>
            </a:r>
            <a:r>
              <a:rPr lang="ru-RU" dirty="0"/>
              <a:t> – </a:t>
            </a:r>
            <a:r>
              <a:rPr lang="en-US" dirty="0"/>
              <a:t>HTTP </a:t>
            </a:r>
            <a:r>
              <a:rPr lang="en-US" dirty="0" err="1"/>
              <a:t>Api</a:t>
            </a:r>
            <a:r>
              <a:rPr lang="ru-RU" dirty="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a:t>Demo </a:t>
            </a:r>
            <a:r>
              <a:rPr lang="en-US" dirty="0" smtClean="0"/>
              <a:t>game</a:t>
            </a:r>
            <a:endParaRPr lang="en-US" dirty="0"/>
          </a:p>
        </p:txBody>
      </p:sp>
    </p:spTree>
    <p:extLst>
      <p:ext uri="{BB962C8B-B14F-4D97-AF65-F5344CB8AC3E}">
        <p14:creationId xmlns:p14="http://schemas.microsoft.com/office/powerpoint/2010/main" val="1632259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600" dirty="0">
                <a:hlinkClick r:id="rId2"/>
              </a:rPr>
              <a:t>https://</a:t>
            </a:r>
            <a:r>
              <a:rPr lang="en-US" sz="2600" dirty="0" smtClean="0">
                <a:hlinkClick r:id="rId2"/>
              </a:rPr>
              <a:t>github.com/kontur-web-courses/web-api/</a:t>
            </a:r>
            <a:r>
              <a:rPr lang="en-US" sz="2600" b="1" dirty="0" smtClean="0">
                <a:hlinkClick r:id="rId2"/>
              </a:rPr>
              <a:t>README</a:t>
            </a:r>
            <a:r>
              <a:rPr lang="en-US" sz="2600" b="1" dirty="0" smtClean="0">
                <a:hlinkClick r:id="rId2"/>
              </a:rPr>
              <a:t>.md</a:t>
            </a:r>
            <a:endParaRPr lang="en-US" sz="2600" b="1" dirty="0"/>
          </a:p>
          <a:p>
            <a:endParaRPr lang="en-US"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24057</TotalTime>
  <Words>4591</Words>
  <Application>Microsoft Office PowerPoint</Application>
  <PresentationFormat>Широкоэкранный</PresentationFormat>
  <Paragraphs>626</Paragraphs>
  <Slides>81</Slides>
  <Notes>51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Нужны оба составных!</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game</vt:lpstr>
      <vt:lpstr>Сценарии</vt:lpstr>
      <vt:lpstr>Сущности</vt:lpstr>
      <vt:lpstr>Demo 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Домашних Иван Алексеевич</cp:lastModifiedBy>
  <cp:revision>783</cp:revision>
  <dcterms:created xsi:type="dcterms:W3CDTF">2013-06-28T10:07:11Z</dcterms:created>
  <dcterms:modified xsi:type="dcterms:W3CDTF">2021-02-04T14:45:33Z</dcterms:modified>
</cp:coreProperties>
</file>