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70" r:id="rId12"/>
    <p:sldId id="266" r:id="rId13"/>
    <p:sldId id="267" r:id="rId14"/>
    <p:sldId id="271" r:id="rId15"/>
    <p:sldId id="275" r:id="rId16"/>
    <p:sldId id="274" r:id="rId17"/>
    <p:sldId id="273" r:id="rId18"/>
    <p:sldId id="272" r:id="rId19"/>
    <p:sldId id="268" r:id="rId20"/>
    <p:sldId id="269" r:id="rId2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ACC0DC-9AD3-48C8-830C-03DE89C02C25}" type="datetimeFigureOut">
              <a:rPr lang="sr-Latn-CS" smtClean="0"/>
              <a:pPr/>
              <a:t>2.7.2013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459A9F-D987-4B39-88FA-22E0BCBAA60D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15304" cy="15001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hr-HR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Analiza performansi algoritama usmjeravanja</a:t>
            </a:r>
            <a:endParaRPr lang="hr-HR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Algoritmi usmjeravaja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Statički ili neadaptivni algoritmi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Dinamički ili adaptivni algoritmi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Usmjeravanje najkraćim putem, preplavljivanje, algoritam vektora udaljenosti, stanja poveznice, hijerarhijsko usmjeravanje, opće razašiljanje (broadcast), višeodredišno razašiljanje (multicast), ad-hoc mreže...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hr-H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hr-H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Algoritam najkraćeg puta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Content Placeholder 5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142" y="1991786"/>
            <a:ext cx="5485715" cy="42761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Algoritam vektora udaljenosti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270" y="2357438"/>
            <a:ext cx="6347459" cy="3967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Programsko ostvarenje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Programski jezik C++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Funkcije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Ugrađene funkcije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Biblioteke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Strukture</a:t>
            </a:r>
            <a:endParaRPr lang="hr-H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Analiza performansi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928958"/>
          </a:xfrm>
        </p:spPr>
        <p:txBody>
          <a:bodyPr/>
          <a:lstStyle/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Vrijeme izvršavanja i kašnjenje</a:t>
            </a:r>
          </a:p>
          <a:p>
            <a:pPr>
              <a:buNone/>
            </a:pPr>
            <a:r>
              <a:rPr lang="hr-HR" dirty="0" smtClean="0"/>
              <a:t>              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         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Primjer 1             Primjer 2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714752"/>
            <a:ext cx="1643074" cy="1747952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714752"/>
            <a:ext cx="1357322" cy="1821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918418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Statička mreža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4571429" cy="2657143"/>
          </a:xfrm>
        </p:spPr>
      </p:pic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3786190"/>
            <a:ext cx="4485715" cy="26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989856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Dinamička mreža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4466667" cy="2704762"/>
          </a:xfrm>
        </p:spPr>
      </p:pic>
      <p:pic>
        <p:nvPicPr>
          <p:cNvPr id="5" name="Picture 4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3714752"/>
            <a:ext cx="4523810" cy="27047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918418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Dodavanje čvora u mrežu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928802"/>
            <a:ext cx="4542857" cy="2695238"/>
          </a:xfrm>
        </p:spPr>
      </p:pic>
      <p:pic>
        <p:nvPicPr>
          <p:cNvPr id="5" name="Picture 4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3714752"/>
            <a:ext cx="4523810" cy="26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989856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Brisanje čvora iz mreže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4514286" cy="2733334"/>
          </a:xfrm>
        </p:spPr>
      </p:pic>
      <p:pic>
        <p:nvPicPr>
          <p:cNvPr id="5" name="Picture 4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3714752"/>
            <a:ext cx="4504762" cy="27142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Zaključak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rmAutofit/>
          </a:bodyPr>
          <a:lstStyle/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Statički algoritmi su brži i manje složeni od dinamičkih algoritama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Dinamički algoritmi su vjerodostojniji, pronalaze kraći put i imaju pravu (stvarnu) sliku mreže tijekom slanja u nekoj realnoj (promjenjivoj) mreži</a:t>
            </a:r>
          </a:p>
          <a:p>
            <a:r>
              <a:rPr lang="hr-H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 realnoj mreži dinamički algoritmi su upotrebljiviji</a:t>
            </a:r>
          </a:p>
          <a:p>
            <a:endParaRPr lang="hr-H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 </a:t>
            </a:r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Sadržaj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Uvod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Komunikacijska mreža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Arhitektura mreže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Performanse mreže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Mrežni sloj i načini komuniciranja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Upravljanje zagušenjem i tokom podataka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Komutacija paketa i usmjeravanje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Algoritmi usmjeravanja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Algoritam najkraćeg puta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Algoritam vektora udaljenosti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Programsko ostvarenje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Analiza performansi (statička, dinamička mreža, dodavanje i brisanje čvorova)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Zaključak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hr-H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Hvala Vam </a:t>
            </a:r>
            <a:r>
              <a:rPr lang="hr-HR" dirty="0" smtClean="0"/>
              <a:t>na pažnji :D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pPr>
              <a:buNone/>
            </a:pPr>
            <a:r>
              <a:rPr lang="hr-HR" dirty="0" smtClean="0"/>
              <a:t>                                                            </a:t>
            </a:r>
            <a:r>
              <a:rPr lang="hr-HR" sz="28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Adrijan Jakšić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hr-H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UVOD</a:t>
            </a:r>
            <a:endParaRPr lang="hr-H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429156"/>
          </a:xfrm>
        </p:spPr>
        <p:txBody>
          <a:bodyPr/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Performanse mrežnog sloja komunikacijske mreže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Performanse ovise o mnogo detalja (propusnosti, kašnjenje, širina pojasa...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Slojevi komunikacijske mreže, svaki utječe na neki način na performansu mreže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Algoritmi usmjeravanja u mrežnom sloju komunikacijske mreže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Jedan statički (dijkstrin) i jedan dinamički (vektora udaljenosti) algoritam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>
            <a:normAutofit/>
          </a:bodyPr>
          <a:lstStyle/>
          <a:p>
            <a:pPr algn="ctr"/>
            <a:r>
              <a:rPr lang="hr-H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Komunikacijska mreža</a:t>
            </a:r>
            <a:endParaRPr lang="hr-H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 lnSpcReduction="10000"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Čine ju međusobno povezani komunikacijski sustavi na koje se spaja korisnička oprema potrebna za pružanje informacijskih ili komunikacijskih usluga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Dva načina komuniciranja: komunikacijskim kanalom ili paketom (datagramski, virtualnim kanalom)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Prednosti i nedostaci???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pPr>
              <a:buNone/>
            </a:pPr>
            <a:r>
              <a:rPr lang="hr-HR" dirty="0" smtClean="0"/>
              <a:t>      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7243786" cy="1162050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Arhitektura mreže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14348" y="2285992"/>
            <a:ext cx="7715304" cy="3786214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Slojevita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Sučelja i protokoli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Aplikacijski (aplikacijski, prezentacijski i sjednički), transportni, mrežni i fizički (sloj podatkovne poveznice i fizički) sloj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TCP i UDP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</a:t>
            </a:r>
            <a:endParaRPr lang="hr-H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Performanse mreže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000528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Sposobnost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mreže ili nekog njenog dijela da ostvari funkcije potrebne za komunikaciju dvaju korisnika ili korisnika i poslužiteljskog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sustava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Širina pojasa, propusnost, kašnjenje, zagušenje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Širina pojasa - fizička osobina kao maksimalni broj bita u sekundi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Propusnost – broj korisno prenesenih bitova/sek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Kašnjenje – vrijeme da bit stigne s izvora na odredište (zagušenja)</a:t>
            </a: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Mrežni sloj i načini komuniciranja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dresiranje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(IP adrese), usmjeravanje jedinica podataka, kontrola zagušenja, pogrešaka i toka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 međusobno 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povezivanje mreža i podmreža</a:t>
            </a: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Osnovna jedinica podataka je paket</a:t>
            </a:r>
          </a:p>
          <a:p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Spojna (uspostava veze, transfer podataka, raskid) i nespojna veza (usmjeravanje)</a:t>
            </a:r>
          </a:p>
          <a:p>
            <a:endParaRPr lang="hr-H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928694"/>
          </a:xfrm>
        </p:spPr>
        <p:txBody>
          <a:bodyPr>
            <a:normAutofit fontScale="90000"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Upravljanje zagušenjem i tokom podataka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3993850"/>
          </a:xfrm>
        </p:spPr>
        <p:txBody>
          <a:bodyPr/>
          <a:lstStyle/>
          <a:p>
            <a:r>
              <a:rPr lang="hr-HR" dirty="0" smtClean="0"/>
              <a:t>Izvor šalje brže no što odredište može primati (kontrola toka)</a:t>
            </a:r>
          </a:p>
          <a:p>
            <a:r>
              <a:rPr lang="hr-HR" dirty="0" smtClean="0"/>
              <a:t>Prevelik broj paketa u prometu mreže, degradacija performansi (zagušenje)</a:t>
            </a:r>
          </a:p>
          <a:p>
            <a:r>
              <a:rPr lang="hr-HR" dirty="0" smtClean="0"/>
              <a:t>Više izvora šalje paket na isti čvor koji mora prosljediti paket na isto sučelje</a:t>
            </a:r>
          </a:p>
          <a:p>
            <a:r>
              <a:rPr lang="hr-HR" dirty="0" smtClean="0"/>
              <a:t>Povećanje memorije (istek vremenske kontrole i retransmisije) ili povećanje brzine???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Komutacija paketa i usmjeravanje</a:t>
            </a:r>
            <a:endParaRPr lang="hr-H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Upravljačka informacija (IP adrese izvora i odredišta ili oznaka puta)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Određivanje puta (usmjeravanje) i donošenje odluke na koje sučelje se paket prosljeđuje 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Cilj pronaći najkraći put</a:t>
            </a:r>
          </a:p>
          <a:p>
            <a:pPr>
              <a:buNone/>
            </a:pP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57" y="4357694"/>
            <a:ext cx="6314286" cy="18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504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Analiza performansi algoritama usmjeravanja</vt:lpstr>
      <vt:lpstr> Sadržaj</vt:lpstr>
      <vt:lpstr>UVOD</vt:lpstr>
      <vt:lpstr>Komunikacijska mreža</vt:lpstr>
      <vt:lpstr>Arhitektura mreže</vt:lpstr>
      <vt:lpstr>Performanse mreže</vt:lpstr>
      <vt:lpstr>Mrežni sloj i načini komuniciranja</vt:lpstr>
      <vt:lpstr>Upravljanje zagušenjem i tokom podataka</vt:lpstr>
      <vt:lpstr>Komutacija paketa i usmjeravanje</vt:lpstr>
      <vt:lpstr>Algoritmi usmjeravaja</vt:lpstr>
      <vt:lpstr>Algoritam najkraćeg puta</vt:lpstr>
      <vt:lpstr>Algoritam vektora udaljenosti</vt:lpstr>
      <vt:lpstr>Programsko ostvarenje</vt:lpstr>
      <vt:lpstr>Analiza performansi</vt:lpstr>
      <vt:lpstr>Statička mreža</vt:lpstr>
      <vt:lpstr>Dinamička mreža</vt:lpstr>
      <vt:lpstr>Dodavanje čvora u mrežu</vt:lpstr>
      <vt:lpstr>Brisanje čvora iz mreže</vt:lpstr>
      <vt:lpstr>Zaključak</vt:lpstr>
      <vt:lpstr>Hvala Vam na pažnji :D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Akustika prostora za višekanalno snimanje i dosnimavanje</dc:title>
  <dc:creator>Adrijan</dc:creator>
  <cp:lastModifiedBy>Adrijan</cp:lastModifiedBy>
  <cp:revision>34</cp:revision>
  <dcterms:created xsi:type="dcterms:W3CDTF">2011-05-02T19:29:28Z</dcterms:created>
  <dcterms:modified xsi:type="dcterms:W3CDTF">2013-07-02T06:01:55Z</dcterms:modified>
</cp:coreProperties>
</file>