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sldIdLst>
    <p:sldId id="259" r:id="rId2"/>
    <p:sldId id="267" r:id="rId3"/>
    <p:sldId id="258" r:id="rId4"/>
    <p:sldId id="265" r:id="rId5"/>
    <p:sldId id="263" r:id="rId6"/>
    <p:sldId id="261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289977-FA34-416A-8B8F-18881A1E89EC}">
          <p14:sldIdLst>
            <p14:sldId id="259"/>
            <p14:sldId id="267"/>
            <p14:sldId id="258"/>
            <p14:sldId id="265"/>
            <p14:sldId id="263"/>
            <p14:sldId id="261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0E91B-60AD-463D-B632-F277D40B08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9ECB2C-48E2-4E8E-8E3D-3620A9F5C9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Unlearn some strategies - Let go of legacy methods – be a beginner </a:t>
          </a:r>
        </a:p>
      </dgm:t>
    </dgm:pt>
    <dgm:pt modelId="{B3749A7F-18C9-4037-B7CA-20BCA4E3D2DB}" type="parTrans" cxnId="{24490E34-92DF-4C2E-A836-2BAC95FF7C82}">
      <dgm:prSet/>
      <dgm:spPr/>
      <dgm:t>
        <a:bodyPr/>
        <a:lstStyle/>
        <a:p>
          <a:endParaRPr lang="en-US" sz="3200"/>
        </a:p>
      </dgm:t>
    </dgm:pt>
    <dgm:pt modelId="{43DC6CC1-6162-4101-A52C-BC2178172CC8}" type="sibTrans" cxnId="{24490E34-92DF-4C2E-A836-2BAC95FF7C82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B9B93B3F-DFF5-47D1-A504-6C9AD51A9B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Automate first</a:t>
          </a:r>
        </a:p>
      </dgm:t>
    </dgm:pt>
    <dgm:pt modelId="{E169FA88-BCD3-449F-AAE2-23DB438BFEB7}" type="parTrans" cxnId="{1D69A9BE-D5DC-4333-ACA9-7156D5F3C051}">
      <dgm:prSet/>
      <dgm:spPr/>
      <dgm:t>
        <a:bodyPr/>
        <a:lstStyle/>
        <a:p>
          <a:endParaRPr lang="en-US" sz="3200"/>
        </a:p>
      </dgm:t>
    </dgm:pt>
    <dgm:pt modelId="{4B951D32-0934-4EE3-BA4D-2EF53C2A08B3}" type="sibTrans" cxnId="{1D69A9BE-D5DC-4333-ACA9-7156D5F3C051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F79BC151-5D5C-46EA-B0D0-8CAA23D367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Build fast DevOps cycles</a:t>
          </a:r>
        </a:p>
      </dgm:t>
    </dgm:pt>
    <dgm:pt modelId="{670D689F-CDD4-4458-B0E3-DD2F9167519B}" type="parTrans" cxnId="{433F5861-6FC2-45B4-B386-72B567573B22}">
      <dgm:prSet/>
      <dgm:spPr/>
      <dgm:t>
        <a:bodyPr/>
        <a:lstStyle/>
        <a:p>
          <a:endParaRPr lang="en-US" sz="3200"/>
        </a:p>
      </dgm:t>
    </dgm:pt>
    <dgm:pt modelId="{28578130-A596-4287-827B-F5395949A1D6}" type="sibTrans" cxnId="{433F5861-6FC2-45B4-B386-72B567573B22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932BA528-7730-4A39-B01F-FBE5634CE6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Train and Hire right talent </a:t>
          </a:r>
        </a:p>
      </dgm:t>
    </dgm:pt>
    <dgm:pt modelId="{CF51E7DC-3169-40F1-A8D4-F20EA796AC2E}" type="parTrans" cxnId="{8BF81FAF-71B6-4D85-A91D-7041ABFE2EB8}">
      <dgm:prSet/>
      <dgm:spPr/>
      <dgm:t>
        <a:bodyPr/>
        <a:lstStyle/>
        <a:p>
          <a:endParaRPr lang="en-US" sz="3200"/>
        </a:p>
      </dgm:t>
    </dgm:pt>
    <dgm:pt modelId="{C92E857C-72CD-4E53-BFFE-48AE72B3B0E3}" type="sibTrans" cxnId="{8BF81FAF-71B6-4D85-A91D-7041ABFE2EB8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22B509BD-C842-44DF-879D-FCA2BDA974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Create AI ninja team</a:t>
          </a:r>
        </a:p>
      </dgm:t>
    </dgm:pt>
    <dgm:pt modelId="{64B6B278-D93B-4253-9B0E-927775055C35}" type="parTrans" cxnId="{F5788D9E-225F-4E04-9DE5-310AA6394CFE}">
      <dgm:prSet/>
      <dgm:spPr/>
      <dgm:t>
        <a:bodyPr/>
        <a:lstStyle/>
        <a:p>
          <a:endParaRPr lang="en-US" sz="3200"/>
        </a:p>
      </dgm:t>
    </dgm:pt>
    <dgm:pt modelId="{6EC12D1B-7E23-44EC-85C5-B338EE541F67}" type="sibTrans" cxnId="{F5788D9E-225F-4E04-9DE5-310AA6394CFE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6A1935A4-61A8-429F-A853-1AC092D32F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Organizational change - Think about MLaaS</a:t>
          </a:r>
        </a:p>
      </dgm:t>
    </dgm:pt>
    <dgm:pt modelId="{7D3A3F3C-5A41-42AE-9055-3AB0F6DE1FFD}" type="parTrans" cxnId="{87B32BD0-7809-4075-BC94-EBBE2935AA32}">
      <dgm:prSet/>
      <dgm:spPr/>
      <dgm:t>
        <a:bodyPr/>
        <a:lstStyle/>
        <a:p>
          <a:endParaRPr lang="en-US" sz="3200"/>
        </a:p>
      </dgm:t>
    </dgm:pt>
    <dgm:pt modelId="{8AEE7670-D582-436C-80F5-32C419C0AAA7}" type="sibTrans" cxnId="{87B32BD0-7809-4075-BC94-EBBE2935AA32}">
      <dgm:prSet/>
      <dgm:spPr/>
      <dgm:t>
        <a:bodyPr/>
        <a:lstStyle/>
        <a:p>
          <a:pPr>
            <a:lnSpc>
              <a:spcPct val="100000"/>
            </a:lnSpc>
          </a:pPr>
          <a:endParaRPr lang="en-US" sz="3200"/>
        </a:p>
      </dgm:t>
    </dgm:pt>
    <dgm:pt modelId="{D34DC860-4DD2-445D-AAFE-C3574E5B69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AI is unpredictable – Increase the risk appetite</a:t>
          </a:r>
        </a:p>
      </dgm:t>
    </dgm:pt>
    <dgm:pt modelId="{C8F6F2D6-11DB-41F0-A708-7C64DC60C897}" type="parTrans" cxnId="{5BE9B81B-6EF2-460D-8CBB-3BE3D750958B}">
      <dgm:prSet/>
      <dgm:spPr/>
      <dgm:t>
        <a:bodyPr/>
        <a:lstStyle/>
        <a:p>
          <a:endParaRPr lang="en-US" sz="3200"/>
        </a:p>
      </dgm:t>
    </dgm:pt>
    <dgm:pt modelId="{DDAE61E3-E7AB-485D-B6B5-6811B2BD09B6}" type="sibTrans" cxnId="{5BE9B81B-6EF2-460D-8CBB-3BE3D750958B}">
      <dgm:prSet/>
      <dgm:spPr/>
      <dgm:t>
        <a:bodyPr/>
        <a:lstStyle/>
        <a:p>
          <a:endParaRPr lang="en-US" sz="3200"/>
        </a:p>
      </dgm:t>
    </dgm:pt>
    <dgm:pt modelId="{DC73D5E9-C48B-48BD-BC90-54572060AE8D}" type="pres">
      <dgm:prSet presAssocID="{3800E91B-60AD-463D-B632-F277D40B087A}" presName="root" presStyleCnt="0">
        <dgm:presLayoutVars>
          <dgm:dir/>
          <dgm:resizeHandles val="exact"/>
        </dgm:presLayoutVars>
      </dgm:prSet>
      <dgm:spPr/>
    </dgm:pt>
    <dgm:pt modelId="{85BFAB4E-BC29-4A34-A0B7-DC6E8411AD35}" type="pres">
      <dgm:prSet presAssocID="{D59ECB2C-48E2-4E8E-8E3D-3620A9F5C901}" presName="compNode" presStyleCnt="0"/>
      <dgm:spPr/>
    </dgm:pt>
    <dgm:pt modelId="{E0E5B76B-5D92-49F7-B0A2-848AD554E538}" type="pres">
      <dgm:prSet presAssocID="{D59ECB2C-48E2-4E8E-8E3D-3620A9F5C90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498C82DD-4E0C-4CF9-B831-4522E80A6359}" type="pres">
      <dgm:prSet presAssocID="{D59ECB2C-48E2-4E8E-8E3D-3620A9F5C901}" presName="spaceRect" presStyleCnt="0"/>
      <dgm:spPr/>
    </dgm:pt>
    <dgm:pt modelId="{9BFEB2CF-A7DF-43FF-8105-CBCDCAF1EBE8}" type="pres">
      <dgm:prSet presAssocID="{D59ECB2C-48E2-4E8E-8E3D-3620A9F5C901}" presName="textRect" presStyleLbl="revTx" presStyleIdx="0" presStyleCnt="7">
        <dgm:presLayoutVars>
          <dgm:chMax val="1"/>
          <dgm:chPref val="1"/>
        </dgm:presLayoutVars>
      </dgm:prSet>
      <dgm:spPr/>
    </dgm:pt>
    <dgm:pt modelId="{0524AE36-3D82-4A4D-9654-DDCA91388025}" type="pres">
      <dgm:prSet presAssocID="{43DC6CC1-6162-4101-A52C-BC2178172CC8}" presName="sibTrans" presStyleCnt="0"/>
      <dgm:spPr/>
    </dgm:pt>
    <dgm:pt modelId="{038923E3-63BA-444B-8C2F-7C51E46314F9}" type="pres">
      <dgm:prSet presAssocID="{B9B93B3F-DFF5-47D1-A504-6C9AD51A9BB5}" presName="compNode" presStyleCnt="0"/>
      <dgm:spPr/>
    </dgm:pt>
    <dgm:pt modelId="{ECA4A056-E53F-4A5E-9A6C-44152310C576}" type="pres">
      <dgm:prSet presAssocID="{B9B93B3F-DFF5-47D1-A504-6C9AD51A9BB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91A034-84AA-4918-9C9D-0898474CA97B}" type="pres">
      <dgm:prSet presAssocID="{B9B93B3F-DFF5-47D1-A504-6C9AD51A9BB5}" presName="spaceRect" presStyleCnt="0"/>
      <dgm:spPr/>
    </dgm:pt>
    <dgm:pt modelId="{FB03E6A5-CC9C-46A9-8009-27A4247DB07D}" type="pres">
      <dgm:prSet presAssocID="{B9B93B3F-DFF5-47D1-A504-6C9AD51A9BB5}" presName="textRect" presStyleLbl="revTx" presStyleIdx="1" presStyleCnt="7">
        <dgm:presLayoutVars>
          <dgm:chMax val="1"/>
          <dgm:chPref val="1"/>
        </dgm:presLayoutVars>
      </dgm:prSet>
      <dgm:spPr/>
    </dgm:pt>
    <dgm:pt modelId="{BD29823A-6F9B-4B70-989B-3F22750F31BF}" type="pres">
      <dgm:prSet presAssocID="{4B951D32-0934-4EE3-BA4D-2EF53C2A08B3}" presName="sibTrans" presStyleCnt="0"/>
      <dgm:spPr/>
    </dgm:pt>
    <dgm:pt modelId="{203DBE79-2FDD-4E6A-ACD5-5E7016FC9412}" type="pres">
      <dgm:prSet presAssocID="{F79BC151-5D5C-46EA-B0D0-8CAA23D36718}" presName="compNode" presStyleCnt="0"/>
      <dgm:spPr/>
    </dgm:pt>
    <dgm:pt modelId="{A5FF0322-8788-4830-8E60-1EAFF931DD55}" type="pres">
      <dgm:prSet presAssocID="{F79BC151-5D5C-46EA-B0D0-8CAA23D3671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FD51C3A-CB2C-4593-9DDE-DE512D866DA0}" type="pres">
      <dgm:prSet presAssocID="{F79BC151-5D5C-46EA-B0D0-8CAA23D36718}" presName="spaceRect" presStyleCnt="0"/>
      <dgm:spPr/>
    </dgm:pt>
    <dgm:pt modelId="{955ACC1E-67B5-4FEC-BC3D-738C1D15B129}" type="pres">
      <dgm:prSet presAssocID="{F79BC151-5D5C-46EA-B0D0-8CAA23D36718}" presName="textRect" presStyleLbl="revTx" presStyleIdx="2" presStyleCnt="7">
        <dgm:presLayoutVars>
          <dgm:chMax val="1"/>
          <dgm:chPref val="1"/>
        </dgm:presLayoutVars>
      </dgm:prSet>
      <dgm:spPr/>
    </dgm:pt>
    <dgm:pt modelId="{68238C54-8254-4E65-8FB1-E28D7049129B}" type="pres">
      <dgm:prSet presAssocID="{28578130-A596-4287-827B-F5395949A1D6}" presName="sibTrans" presStyleCnt="0"/>
      <dgm:spPr/>
    </dgm:pt>
    <dgm:pt modelId="{61F695F0-2AC7-4666-8590-7884A12B4921}" type="pres">
      <dgm:prSet presAssocID="{932BA528-7730-4A39-B01F-FBE5634CE6F7}" presName="compNode" presStyleCnt="0"/>
      <dgm:spPr/>
    </dgm:pt>
    <dgm:pt modelId="{6D70C884-09D1-4EB7-8685-8DD9A37D5A82}" type="pres">
      <dgm:prSet presAssocID="{932BA528-7730-4A39-B01F-FBE5634CE6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32CD377-3296-4F95-9CE9-A67E0F2B5943}" type="pres">
      <dgm:prSet presAssocID="{932BA528-7730-4A39-B01F-FBE5634CE6F7}" presName="spaceRect" presStyleCnt="0"/>
      <dgm:spPr/>
    </dgm:pt>
    <dgm:pt modelId="{B973EF3C-1883-49A1-8CEA-34B9C4F4DB82}" type="pres">
      <dgm:prSet presAssocID="{932BA528-7730-4A39-B01F-FBE5634CE6F7}" presName="textRect" presStyleLbl="revTx" presStyleIdx="3" presStyleCnt="7">
        <dgm:presLayoutVars>
          <dgm:chMax val="1"/>
          <dgm:chPref val="1"/>
        </dgm:presLayoutVars>
      </dgm:prSet>
      <dgm:spPr/>
    </dgm:pt>
    <dgm:pt modelId="{32969BC4-88F6-478E-B848-95282EB22BD9}" type="pres">
      <dgm:prSet presAssocID="{C92E857C-72CD-4E53-BFFE-48AE72B3B0E3}" presName="sibTrans" presStyleCnt="0"/>
      <dgm:spPr/>
    </dgm:pt>
    <dgm:pt modelId="{3CE17807-31EA-4E16-AEE4-A2A235FD2590}" type="pres">
      <dgm:prSet presAssocID="{22B509BD-C842-44DF-879D-FCA2BDA9746B}" presName="compNode" presStyleCnt="0"/>
      <dgm:spPr/>
    </dgm:pt>
    <dgm:pt modelId="{BA515531-F4F5-4C8C-9486-F23BABF43B06}" type="pres">
      <dgm:prSet presAssocID="{22B509BD-C842-44DF-879D-FCA2BDA9746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404C93-2A48-4DEA-BDF9-92D3A46B3AF8}" type="pres">
      <dgm:prSet presAssocID="{22B509BD-C842-44DF-879D-FCA2BDA9746B}" presName="spaceRect" presStyleCnt="0"/>
      <dgm:spPr/>
    </dgm:pt>
    <dgm:pt modelId="{FC295A26-26D9-4188-8F18-2267A6CC44DC}" type="pres">
      <dgm:prSet presAssocID="{22B509BD-C842-44DF-879D-FCA2BDA9746B}" presName="textRect" presStyleLbl="revTx" presStyleIdx="4" presStyleCnt="7">
        <dgm:presLayoutVars>
          <dgm:chMax val="1"/>
          <dgm:chPref val="1"/>
        </dgm:presLayoutVars>
      </dgm:prSet>
      <dgm:spPr/>
    </dgm:pt>
    <dgm:pt modelId="{BB8E335A-AE42-40D9-9535-D676CF39CADB}" type="pres">
      <dgm:prSet presAssocID="{6EC12D1B-7E23-44EC-85C5-B338EE541F67}" presName="sibTrans" presStyleCnt="0"/>
      <dgm:spPr/>
    </dgm:pt>
    <dgm:pt modelId="{A042CF1F-E579-4785-8B75-A63253C5DCAC}" type="pres">
      <dgm:prSet presAssocID="{6A1935A4-61A8-429F-A853-1AC092D32F82}" presName="compNode" presStyleCnt="0"/>
      <dgm:spPr/>
    </dgm:pt>
    <dgm:pt modelId="{2F184FD7-79AB-49D2-A963-F96D93BC610A}" type="pres">
      <dgm:prSet presAssocID="{6A1935A4-61A8-429F-A853-1AC092D32F8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8CBC21B-B227-4F6B-97D0-DF0A9ED3689D}" type="pres">
      <dgm:prSet presAssocID="{6A1935A4-61A8-429F-A853-1AC092D32F82}" presName="spaceRect" presStyleCnt="0"/>
      <dgm:spPr/>
    </dgm:pt>
    <dgm:pt modelId="{92CC8F1D-F4B1-475C-BAED-79919A135A0B}" type="pres">
      <dgm:prSet presAssocID="{6A1935A4-61A8-429F-A853-1AC092D32F82}" presName="textRect" presStyleLbl="revTx" presStyleIdx="5" presStyleCnt="7">
        <dgm:presLayoutVars>
          <dgm:chMax val="1"/>
          <dgm:chPref val="1"/>
        </dgm:presLayoutVars>
      </dgm:prSet>
      <dgm:spPr/>
    </dgm:pt>
    <dgm:pt modelId="{F5233DC3-2D16-4436-8DE4-F631217DB569}" type="pres">
      <dgm:prSet presAssocID="{8AEE7670-D582-436C-80F5-32C419C0AAA7}" presName="sibTrans" presStyleCnt="0"/>
      <dgm:spPr/>
    </dgm:pt>
    <dgm:pt modelId="{F05474F8-A830-4BC8-8A46-45CA8668CFBB}" type="pres">
      <dgm:prSet presAssocID="{D34DC860-4DD2-445D-AAFE-C3574E5B69DF}" presName="compNode" presStyleCnt="0"/>
      <dgm:spPr/>
    </dgm:pt>
    <dgm:pt modelId="{7732E0CA-5F36-4E9E-A754-070899B52BCE}" type="pres">
      <dgm:prSet presAssocID="{D34DC860-4DD2-445D-AAFE-C3574E5B69D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5E93CA5-2B90-49BB-B2CF-50F026C572E9}" type="pres">
      <dgm:prSet presAssocID="{D34DC860-4DD2-445D-AAFE-C3574E5B69DF}" presName="spaceRect" presStyleCnt="0"/>
      <dgm:spPr/>
    </dgm:pt>
    <dgm:pt modelId="{850FEE20-A6D7-4CCA-9445-03214EC60261}" type="pres">
      <dgm:prSet presAssocID="{D34DC860-4DD2-445D-AAFE-C3574E5B69D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9F4B880D-03B7-4491-82D7-567011F9EB76}" type="presOf" srcId="{3800E91B-60AD-463D-B632-F277D40B087A}" destId="{DC73D5E9-C48B-48BD-BC90-54572060AE8D}" srcOrd="0" destOrd="0" presId="urn:microsoft.com/office/officeart/2018/2/layout/IconLabelList"/>
    <dgm:cxn modelId="{0C14BA10-4E90-4172-8C69-C94411B0AA7C}" type="presOf" srcId="{932BA528-7730-4A39-B01F-FBE5634CE6F7}" destId="{B973EF3C-1883-49A1-8CEA-34B9C4F4DB82}" srcOrd="0" destOrd="0" presId="urn:microsoft.com/office/officeart/2018/2/layout/IconLabelList"/>
    <dgm:cxn modelId="{5BE9B81B-6EF2-460D-8CBB-3BE3D750958B}" srcId="{3800E91B-60AD-463D-B632-F277D40B087A}" destId="{D34DC860-4DD2-445D-AAFE-C3574E5B69DF}" srcOrd="6" destOrd="0" parTransId="{C8F6F2D6-11DB-41F0-A708-7C64DC60C897}" sibTransId="{DDAE61E3-E7AB-485D-B6B5-6811B2BD09B6}"/>
    <dgm:cxn modelId="{24490E34-92DF-4C2E-A836-2BAC95FF7C82}" srcId="{3800E91B-60AD-463D-B632-F277D40B087A}" destId="{D59ECB2C-48E2-4E8E-8E3D-3620A9F5C901}" srcOrd="0" destOrd="0" parTransId="{B3749A7F-18C9-4037-B7CA-20BCA4E3D2DB}" sibTransId="{43DC6CC1-6162-4101-A52C-BC2178172CC8}"/>
    <dgm:cxn modelId="{433F5861-6FC2-45B4-B386-72B567573B22}" srcId="{3800E91B-60AD-463D-B632-F277D40B087A}" destId="{F79BC151-5D5C-46EA-B0D0-8CAA23D36718}" srcOrd="2" destOrd="0" parTransId="{670D689F-CDD4-4458-B0E3-DD2F9167519B}" sibTransId="{28578130-A596-4287-827B-F5395949A1D6}"/>
    <dgm:cxn modelId="{0E74B847-86B1-4231-8E29-2A2EA1363DA3}" type="presOf" srcId="{B9B93B3F-DFF5-47D1-A504-6C9AD51A9BB5}" destId="{FB03E6A5-CC9C-46A9-8009-27A4247DB07D}" srcOrd="0" destOrd="0" presId="urn:microsoft.com/office/officeart/2018/2/layout/IconLabelList"/>
    <dgm:cxn modelId="{072C594C-BC99-41BC-AB38-6C4421216259}" type="presOf" srcId="{D34DC860-4DD2-445D-AAFE-C3574E5B69DF}" destId="{850FEE20-A6D7-4CCA-9445-03214EC60261}" srcOrd="0" destOrd="0" presId="urn:microsoft.com/office/officeart/2018/2/layout/IconLabelList"/>
    <dgm:cxn modelId="{AE8EF090-16E9-4A03-9C99-E157B9F3E863}" type="presOf" srcId="{D59ECB2C-48E2-4E8E-8E3D-3620A9F5C901}" destId="{9BFEB2CF-A7DF-43FF-8105-CBCDCAF1EBE8}" srcOrd="0" destOrd="0" presId="urn:microsoft.com/office/officeart/2018/2/layout/IconLabelList"/>
    <dgm:cxn modelId="{F5788D9E-225F-4E04-9DE5-310AA6394CFE}" srcId="{3800E91B-60AD-463D-B632-F277D40B087A}" destId="{22B509BD-C842-44DF-879D-FCA2BDA9746B}" srcOrd="4" destOrd="0" parTransId="{64B6B278-D93B-4253-9B0E-927775055C35}" sibTransId="{6EC12D1B-7E23-44EC-85C5-B338EE541F67}"/>
    <dgm:cxn modelId="{8BF81FAF-71B6-4D85-A91D-7041ABFE2EB8}" srcId="{3800E91B-60AD-463D-B632-F277D40B087A}" destId="{932BA528-7730-4A39-B01F-FBE5634CE6F7}" srcOrd="3" destOrd="0" parTransId="{CF51E7DC-3169-40F1-A8D4-F20EA796AC2E}" sibTransId="{C92E857C-72CD-4E53-BFFE-48AE72B3B0E3}"/>
    <dgm:cxn modelId="{28AA0FB9-35C6-4507-83E3-81FB547A0708}" type="presOf" srcId="{6A1935A4-61A8-429F-A853-1AC092D32F82}" destId="{92CC8F1D-F4B1-475C-BAED-79919A135A0B}" srcOrd="0" destOrd="0" presId="urn:microsoft.com/office/officeart/2018/2/layout/IconLabelList"/>
    <dgm:cxn modelId="{1D69A9BE-D5DC-4333-ACA9-7156D5F3C051}" srcId="{3800E91B-60AD-463D-B632-F277D40B087A}" destId="{B9B93B3F-DFF5-47D1-A504-6C9AD51A9BB5}" srcOrd="1" destOrd="0" parTransId="{E169FA88-BCD3-449F-AAE2-23DB438BFEB7}" sibTransId="{4B951D32-0934-4EE3-BA4D-2EF53C2A08B3}"/>
    <dgm:cxn modelId="{3C4ABEC5-48B1-40A8-8E6D-E2D243A80813}" type="presOf" srcId="{F79BC151-5D5C-46EA-B0D0-8CAA23D36718}" destId="{955ACC1E-67B5-4FEC-BC3D-738C1D15B129}" srcOrd="0" destOrd="0" presId="urn:microsoft.com/office/officeart/2018/2/layout/IconLabelList"/>
    <dgm:cxn modelId="{87B32BD0-7809-4075-BC94-EBBE2935AA32}" srcId="{3800E91B-60AD-463D-B632-F277D40B087A}" destId="{6A1935A4-61A8-429F-A853-1AC092D32F82}" srcOrd="5" destOrd="0" parTransId="{7D3A3F3C-5A41-42AE-9055-3AB0F6DE1FFD}" sibTransId="{8AEE7670-D582-436C-80F5-32C419C0AAA7}"/>
    <dgm:cxn modelId="{D3F95FED-F9CC-4DBC-907A-07611C99E45E}" type="presOf" srcId="{22B509BD-C842-44DF-879D-FCA2BDA9746B}" destId="{FC295A26-26D9-4188-8F18-2267A6CC44DC}" srcOrd="0" destOrd="0" presId="urn:microsoft.com/office/officeart/2018/2/layout/IconLabelList"/>
    <dgm:cxn modelId="{5D36B8BB-FDD0-49E2-94C0-35E0F66657C0}" type="presParOf" srcId="{DC73D5E9-C48B-48BD-BC90-54572060AE8D}" destId="{85BFAB4E-BC29-4A34-A0B7-DC6E8411AD35}" srcOrd="0" destOrd="0" presId="urn:microsoft.com/office/officeart/2018/2/layout/IconLabelList"/>
    <dgm:cxn modelId="{03CA57A2-8DA9-4AFC-BA8F-A736D1000444}" type="presParOf" srcId="{85BFAB4E-BC29-4A34-A0B7-DC6E8411AD35}" destId="{E0E5B76B-5D92-49F7-B0A2-848AD554E538}" srcOrd="0" destOrd="0" presId="urn:microsoft.com/office/officeart/2018/2/layout/IconLabelList"/>
    <dgm:cxn modelId="{3C543333-4948-49BC-B713-37A31452E5E1}" type="presParOf" srcId="{85BFAB4E-BC29-4A34-A0B7-DC6E8411AD35}" destId="{498C82DD-4E0C-4CF9-B831-4522E80A6359}" srcOrd="1" destOrd="0" presId="urn:microsoft.com/office/officeart/2018/2/layout/IconLabelList"/>
    <dgm:cxn modelId="{E6CBA59F-3C05-4378-AF86-5F73773D0087}" type="presParOf" srcId="{85BFAB4E-BC29-4A34-A0B7-DC6E8411AD35}" destId="{9BFEB2CF-A7DF-43FF-8105-CBCDCAF1EBE8}" srcOrd="2" destOrd="0" presId="urn:microsoft.com/office/officeart/2018/2/layout/IconLabelList"/>
    <dgm:cxn modelId="{C693DF68-7010-49D2-88A4-6F74CCC769A6}" type="presParOf" srcId="{DC73D5E9-C48B-48BD-BC90-54572060AE8D}" destId="{0524AE36-3D82-4A4D-9654-DDCA91388025}" srcOrd="1" destOrd="0" presId="urn:microsoft.com/office/officeart/2018/2/layout/IconLabelList"/>
    <dgm:cxn modelId="{D0B86A57-EC31-487C-B02C-DF7FBA164CE8}" type="presParOf" srcId="{DC73D5E9-C48B-48BD-BC90-54572060AE8D}" destId="{038923E3-63BA-444B-8C2F-7C51E46314F9}" srcOrd="2" destOrd="0" presId="urn:microsoft.com/office/officeart/2018/2/layout/IconLabelList"/>
    <dgm:cxn modelId="{81D3C030-AE3C-4351-9401-D06544260A94}" type="presParOf" srcId="{038923E3-63BA-444B-8C2F-7C51E46314F9}" destId="{ECA4A056-E53F-4A5E-9A6C-44152310C576}" srcOrd="0" destOrd="0" presId="urn:microsoft.com/office/officeart/2018/2/layout/IconLabelList"/>
    <dgm:cxn modelId="{670E4083-11AF-4FF6-BAA6-457F55846DDE}" type="presParOf" srcId="{038923E3-63BA-444B-8C2F-7C51E46314F9}" destId="{5591A034-84AA-4918-9C9D-0898474CA97B}" srcOrd="1" destOrd="0" presId="urn:microsoft.com/office/officeart/2018/2/layout/IconLabelList"/>
    <dgm:cxn modelId="{0361B967-E7D4-4E50-BF00-59BBBE9AD543}" type="presParOf" srcId="{038923E3-63BA-444B-8C2F-7C51E46314F9}" destId="{FB03E6A5-CC9C-46A9-8009-27A4247DB07D}" srcOrd="2" destOrd="0" presId="urn:microsoft.com/office/officeart/2018/2/layout/IconLabelList"/>
    <dgm:cxn modelId="{14E8DB7C-6A61-4F19-827F-D556523FDE62}" type="presParOf" srcId="{DC73D5E9-C48B-48BD-BC90-54572060AE8D}" destId="{BD29823A-6F9B-4B70-989B-3F22750F31BF}" srcOrd="3" destOrd="0" presId="urn:microsoft.com/office/officeart/2018/2/layout/IconLabelList"/>
    <dgm:cxn modelId="{FE0482A8-9BCF-4EAF-AD32-F8CC3499657E}" type="presParOf" srcId="{DC73D5E9-C48B-48BD-BC90-54572060AE8D}" destId="{203DBE79-2FDD-4E6A-ACD5-5E7016FC9412}" srcOrd="4" destOrd="0" presId="urn:microsoft.com/office/officeart/2018/2/layout/IconLabelList"/>
    <dgm:cxn modelId="{E8EBDFF1-1C30-4D3B-8820-87CEEBFC2A91}" type="presParOf" srcId="{203DBE79-2FDD-4E6A-ACD5-5E7016FC9412}" destId="{A5FF0322-8788-4830-8E60-1EAFF931DD55}" srcOrd="0" destOrd="0" presId="urn:microsoft.com/office/officeart/2018/2/layout/IconLabelList"/>
    <dgm:cxn modelId="{1081C058-D8CA-41E8-B9B5-5B7F2BA33525}" type="presParOf" srcId="{203DBE79-2FDD-4E6A-ACD5-5E7016FC9412}" destId="{CFD51C3A-CB2C-4593-9DDE-DE512D866DA0}" srcOrd="1" destOrd="0" presId="urn:microsoft.com/office/officeart/2018/2/layout/IconLabelList"/>
    <dgm:cxn modelId="{28EC0BEF-D22A-4206-A6EE-E6FBC4B59A4F}" type="presParOf" srcId="{203DBE79-2FDD-4E6A-ACD5-5E7016FC9412}" destId="{955ACC1E-67B5-4FEC-BC3D-738C1D15B129}" srcOrd="2" destOrd="0" presId="urn:microsoft.com/office/officeart/2018/2/layout/IconLabelList"/>
    <dgm:cxn modelId="{6EF2FC59-A9A6-4CED-BCEE-6D8C7B2A110D}" type="presParOf" srcId="{DC73D5E9-C48B-48BD-BC90-54572060AE8D}" destId="{68238C54-8254-4E65-8FB1-E28D7049129B}" srcOrd="5" destOrd="0" presId="urn:microsoft.com/office/officeart/2018/2/layout/IconLabelList"/>
    <dgm:cxn modelId="{E7A3F2EF-7B3B-4A48-80BF-B35CF631ED4F}" type="presParOf" srcId="{DC73D5E9-C48B-48BD-BC90-54572060AE8D}" destId="{61F695F0-2AC7-4666-8590-7884A12B4921}" srcOrd="6" destOrd="0" presId="urn:microsoft.com/office/officeart/2018/2/layout/IconLabelList"/>
    <dgm:cxn modelId="{E8E22F63-C8D7-4E9A-AF8B-577AC2826FC2}" type="presParOf" srcId="{61F695F0-2AC7-4666-8590-7884A12B4921}" destId="{6D70C884-09D1-4EB7-8685-8DD9A37D5A82}" srcOrd="0" destOrd="0" presId="urn:microsoft.com/office/officeart/2018/2/layout/IconLabelList"/>
    <dgm:cxn modelId="{6BAAF59E-1991-4B18-8D04-06B4475EC2C0}" type="presParOf" srcId="{61F695F0-2AC7-4666-8590-7884A12B4921}" destId="{D32CD377-3296-4F95-9CE9-A67E0F2B5943}" srcOrd="1" destOrd="0" presId="urn:microsoft.com/office/officeart/2018/2/layout/IconLabelList"/>
    <dgm:cxn modelId="{D1964DC9-B8A4-41F1-9077-C5E66C9DA79F}" type="presParOf" srcId="{61F695F0-2AC7-4666-8590-7884A12B4921}" destId="{B973EF3C-1883-49A1-8CEA-34B9C4F4DB82}" srcOrd="2" destOrd="0" presId="urn:microsoft.com/office/officeart/2018/2/layout/IconLabelList"/>
    <dgm:cxn modelId="{C3F28CD2-700C-4A83-A6BE-37BBABA3655B}" type="presParOf" srcId="{DC73D5E9-C48B-48BD-BC90-54572060AE8D}" destId="{32969BC4-88F6-478E-B848-95282EB22BD9}" srcOrd="7" destOrd="0" presId="urn:microsoft.com/office/officeart/2018/2/layout/IconLabelList"/>
    <dgm:cxn modelId="{E44A80E3-3543-466D-8602-BE60016F2E2B}" type="presParOf" srcId="{DC73D5E9-C48B-48BD-BC90-54572060AE8D}" destId="{3CE17807-31EA-4E16-AEE4-A2A235FD2590}" srcOrd="8" destOrd="0" presId="urn:microsoft.com/office/officeart/2018/2/layout/IconLabelList"/>
    <dgm:cxn modelId="{EEBCD500-777F-4151-A59A-BA8DFE23D1DC}" type="presParOf" srcId="{3CE17807-31EA-4E16-AEE4-A2A235FD2590}" destId="{BA515531-F4F5-4C8C-9486-F23BABF43B06}" srcOrd="0" destOrd="0" presId="urn:microsoft.com/office/officeart/2018/2/layout/IconLabelList"/>
    <dgm:cxn modelId="{A4944301-30EB-4DCC-B440-AB4A8770EFB8}" type="presParOf" srcId="{3CE17807-31EA-4E16-AEE4-A2A235FD2590}" destId="{13404C93-2A48-4DEA-BDF9-92D3A46B3AF8}" srcOrd="1" destOrd="0" presId="urn:microsoft.com/office/officeart/2018/2/layout/IconLabelList"/>
    <dgm:cxn modelId="{3219C4B6-A979-4C36-B3CA-34D6CC11A423}" type="presParOf" srcId="{3CE17807-31EA-4E16-AEE4-A2A235FD2590}" destId="{FC295A26-26D9-4188-8F18-2267A6CC44DC}" srcOrd="2" destOrd="0" presId="urn:microsoft.com/office/officeart/2018/2/layout/IconLabelList"/>
    <dgm:cxn modelId="{99024ECF-942F-4712-9412-25EFE95EA336}" type="presParOf" srcId="{DC73D5E9-C48B-48BD-BC90-54572060AE8D}" destId="{BB8E335A-AE42-40D9-9535-D676CF39CADB}" srcOrd="9" destOrd="0" presId="urn:microsoft.com/office/officeart/2018/2/layout/IconLabelList"/>
    <dgm:cxn modelId="{84952A41-5684-4375-822D-67218EB17A95}" type="presParOf" srcId="{DC73D5E9-C48B-48BD-BC90-54572060AE8D}" destId="{A042CF1F-E579-4785-8B75-A63253C5DCAC}" srcOrd="10" destOrd="0" presId="urn:microsoft.com/office/officeart/2018/2/layout/IconLabelList"/>
    <dgm:cxn modelId="{96DED1D2-73CB-49D1-85F4-90774080B351}" type="presParOf" srcId="{A042CF1F-E579-4785-8B75-A63253C5DCAC}" destId="{2F184FD7-79AB-49D2-A963-F96D93BC610A}" srcOrd="0" destOrd="0" presId="urn:microsoft.com/office/officeart/2018/2/layout/IconLabelList"/>
    <dgm:cxn modelId="{12F53870-DC7F-46A1-9ACF-DA1E728E7527}" type="presParOf" srcId="{A042CF1F-E579-4785-8B75-A63253C5DCAC}" destId="{B8CBC21B-B227-4F6B-97D0-DF0A9ED3689D}" srcOrd="1" destOrd="0" presId="urn:microsoft.com/office/officeart/2018/2/layout/IconLabelList"/>
    <dgm:cxn modelId="{29F723F0-B974-4FD5-B757-7FFCE521216F}" type="presParOf" srcId="{A042CF1F-E579-4785-8B75-A63253C5DCAC}" destId="{92CC8F1D-F4B1-475C-BAED-79919A135A0B}" srcOrd="2" destOrd="0" presId="urn:microsoft.com/office/officeart/2018/2/layout/IconLabelList"/>
    <dgm:cxn modelId="{FFF263FF-577D-4F85-8817-4E83546A924C}" type="presParOf" srcId="{DC73D5E9-C48B-48BD-BC90-54572060AE8D}" destId="{F5233DC3-2D16-4436-8DE4-F631217DB569}" srcOrd="11" destOrd="0" presId="urn:microsoft.com/office/officeart/2018/2/layout/IconLabelList"/>
    <dgm:cxn modelId="{AEB2CDCE-DC63-46DC-9247-41AB07367DFC}" type="presParOf" srcId="{DC73D5E9-C48B-48BD-BC90-54572060AE8D}" destId="{F05474F8-A830-4BC8-8A46-45CA8668CFBB}" srcOrd="12" destOrd="0" presId="urn:microsoft.com/office/officeart/2018/2/layout/IconLabelList"/>
    <dgm:cxn modelId="{5D6E2CD6-E1E0-4CFA-B3FE-C260A308098F}" type="presParOf" srcId="{F05474F8-A830-4BC8-8A46-45CA8668CFBB}" destId="{7732E0CA-5F36-4E9E-A754-070899B52BCE}" srcOrd="0" destOrd="0" presId="urn:microsoft.com/office/officeart/2018/2/layout/IconLabelList"/>
    <dgm:cxn modelId="{4538A8DD-B22E-4B11-B90E-C593BC4E9D86}" type="presParOf" srcId="{F05474F8-A830-4BC8-8A46-45CA8668CFBB}" destId="{55E93CA5-2B90-49BB-B2CF-50F026C572E9}" srcOrd="1" destOrd="0" presId="urn:microsoft.com/office/officeart/2018/2/layout/IconLabelList"/>
    <dgm:cxn modelId="{ADEB5627-3D49-4811-82E2-9729C652D0CD}" type="presParOf" srcId="{F05474F8-A830-4BC8-8A46-45CA8668CFBB}" destId="{850FEE20-A6D7-4CCA-9445-03214EC602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Algorithms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Objective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endParaRPr lang="en-US"/>
        </a:p>
      </dgm:t>
    </dgm:pt>
    <dgm:pt modelId="{B7E696EF-5905-4D70-8963-BFC2465C4460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6C71E021-76C3-432D-B7C9-1009B33E3A21}" type="pres">
      <dgm:prSet presAssocID="{DC13AB6D-DEA2-4CBB-AC69-1EF1A6AD1512}" presName="compNode" presStyleCnt="0"/>
      <dgm:spPr/>
    </dgm:pt>
    <dgm:pt modelId="{50DB7DDE-C090-4C10-BFB7-DBB2298A6FC1}" type="pres">
      <dgm:prSet presAssocID="{DC13AB6D-DEA2-4CBB-AC69-1EF1A6AD1512}" presName="iconBgRect" presStyleLbl="bgShp" presStyleIdx="0" presStyleCnt="3"/>
      <dgm:spPr/>
    </dgm:pt>
    <dgm:pt modelId="{AD6CF309-DBF1-476A-A686-E901EFA694C5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6F113F-FB24-4E06-BAB9-D3A16F520B2B}" type="pres">
      <dgm:prSet presAssocID="{DC13AB6D-DEA2-4CBB-AC69-1EF1A6AD1512}" presName="spaceRect" presStyleCnt="0"/>
      <dgm:spPr/>
    </dgm:pt>
    <dgm:pt modelId="{E09B2E85-AA6F-4BC4-A341-32E0472F3471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0726236B-34EA-4C37-B107-BFFD42F8A236}" type="pres">
      <dgm:prSet presAssocID="{9C64CC83-643C-4E12-8F97-BC19DC031190}" presName="sibTrans" presStyleCnt="0"/>
      <dgm:spPr/>
    </dgm:pt>
    <dgm:pt modelId="{768E919C-B3E4-4DA6-A267-03687F4B5490}" type="pres">
      <dgm:prSet presAssocID="{53742231-981F-480A-940F-203EC2F7423F}" presName="compNode" presStyleCnt="0"/>
      <dgm:spPr/>
    </dgm:pt>
    <dgm:pt modelId="{4D81BBAF-79DD-480F-A5FA-7A6A8899C3DF}" type="pres">
      <dgm:prSet presAssocID="{53742231-981F-480A-940F-203EC2F7423F}" presName="iconBgRect" presStyleLbl="bgShp" presStyleIdx="1" presStyleCnt="3"/>
      <dgm:spPr/>
    </dgm:pt>
    <dgm:pt modelId="{72DBEA5F-3BA4-4094-B913-32EE4F05025B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356C1CB-80C4-4951-B78B-2BBC147DF4C1}" type="pres">
      <dgm:prSet presAssocID="{53742231-981F-480A-940F-203EC2F7423F}" presName="spaceRect" presStyleCnt="0"/>
      <dgm:spPr/>
    </dgm:pt>
    <dgm:pt modelId="{F9785199-73B2-4282-8666-73757E7635BA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4D09240A-2BC1-4F75-BE10-82C9A57034FA}" type="pres">
      <dgm:prSet presAssocID="{EF449C32-A7AE-4099-9E9B-9E2F736A89CE}" presName="sibTrans" presStyleCnt="0"/>
      <dgm:spPr/>
    </dgm:pt>
    <dgm:pt modelId="{6B938031-CD54-4B9F-B222-0D2399FF4859}" type="pres">
      <dgm:prSet presAssocID="{9EF41CC5-EF3B-4A6D-8229-3F1333EADFB3}" presName="compNode" presStyleCnt="0"/>
      <dgm:spPr/>
    </dgm:pt>
    <dgm:pt modelId="{C1F3C15E-2D2C-4227-876B-C3011A53A9D2}" type="pres">
      <dgm:prSet presAssocID="{9EF41CC5-EF3B-4A6D-8229-3F1333EADFB3}" presName="iconBgRect" presStyleLbl="bgShp" presStyleIdx="2" presStyleCnt="3"/>
      <dgm:spPr/>
    </dgm:pt>
    <dgm:pt modelId="{60911E35-9D42-47DA-ADE8-9E3DEF70513E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DECA1FB-03D4-4E27-AD84-F24CCD961AF6}" type="pres">
      <dgm:prSet presAssocID="{9EF41CC5-EF3B-4A6D-8229-3F1333EADFB3}" presName="spaceRect" presStyleCnt="0"/>
      <dgm:spPr/>
    </dgm:pt>
    <dgm:pt modelId="{148CA947-5EB6-4B7F-9C2C-C2CC9C130B28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3D094D-824F-4A1E-866B-4E6FB31AC3C6}" type="presOf" srcId="{DC13AB6D-DEA2-4CBB-AC69-1EF1A6AD1512}" destId="{E09B2E85-AA6F-4BC4-A341-32E0472F3471}" srcOrd="0" destOrd="0" presId="urn:microsoft.com/office/officeart/2018/5/layout/IconCircleLabelList"/>
    <dgm:cxn modelId="{5E4CD290-0281-4F77-8292-47A6E78CFBCA}" type="presOf" srcId="{8AA20905-3954-474B-A606-562BCA026DC1}" destId="{B7E696EF-5905-4D70-8963-BFC2465C4460}" srcOrd="0" destOrd="0" presId="urn:microsoft.com/office/officeart/2018/5/layout/IconCircleLabel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F34DFCE-B4DA-4E4D-8064-E676E7D9A54C}" type="presOf" srcId="{9EF41CC5-EF3B-4A6D-8229-3F1333EADFB3}" destId="{148CA947-5EB6-4B7F-9C2C-C2CC9C130B28}" srcOrd="0" destOrd="0" presId="urn:microsoft.com/office/officeart/2018/5/layout/IconCircleLabelList"/>
    <dgm:cxn modelId="{7947DEED-DFB3-403A-A61A-C1B862613D2B}" type="presOf" srcId="{53742231-981F-480A-940F-203EC2F7423F}" destId="{F9785199-73B2-4282-8666-73757E7635BA}" srcOrd="0" destOrd="0" presId="urn:microsoft.com/office/officeart/2018/5/layout/IconCircleLabelList"/>
    <dgm:cxn modelId="{AC77298B-AEE9-4999-8655-4D339B86DD03}" type="presParOf" srcId="{B7E696EF-5905-4D70-8963-BFC2465C4460}" destId="{6C71E021-76C3-432D-B7C9-1009B33E3A21}" srcOrd="0" destOrd="0" presId="urn:microsoft.com/office/officeart/2018/5/layout/IconCircleLabelList"/>
    <dgm:cxn modelId="{B68A6509-6F40-4A80-A4B5-2966ED9F3440}" type="presParOf" srcId="{6C71E021-76C3-432D-B7C9-1009B33E3A21}" destId="{50DB7DDE-C090-4C10-BFB7-DBB2298A6FC1}" srcOrd="0" destOrd="0" presId="urn:microsoft.com/office/officeart/2018/5/layout/IconCircleLabelList"/>
    <dgm:cxn modelId="{53AAA2FE-4764-427E-9ADE-6892A0BF33BB}" type="presParOf" srcId="{6C71E021-76C3-432D-B7C9-1009B33E3A21}" destId="{AD6CF309-DBF1-476A-A686-E901EFA694C5}" srcOrd="1" destOrd="0" presId="urn:microsoft.com/office/officeart/2018/5/layout/IconCircleLabelList"/>
    <dgm:cxn modelId="{8CBEC2E1-78F1-435A-8200-684087F75DE7}" type="presParOf" srcId="{6C71E021-76C3-432D-B7C9-1009B33E3A21}" destId="{3B6F113F-FB24-4E06-BAB9-D3A16F520B2B}" srcOrd="2" destOrd="0" presId="urn:microsoft.com/office/officeart/2018/5/layout/IconCircleLabelList"/>
    <dgm:cxn modelId="{32402525-33CE-4CB8-BBEF-B021AC0D5E83}" type="presParOf" srcId="{6C71E021-76C3-432D-B7C9-1009B33E3A21}" destId="{E09B2E85-AA6F-4BC4-A341-32E0472F3471}" srcOrd="3" destOrd="0" presId="urn:microsoft.com/office/officeart/2018/5/layout/IconCircleLabelList"/>
    <dgm:cxn modelId="{73B1651D-D386-4D96-A114-DD04DE865738}" type="presParOf" srcId="{B7E696EF-5905-4D70-8963-BFC2465C4460}" destId="{0726236B-34EA-4C37-B107-BFFD42F8A236}" srcOrd="1" destOrd="0" presId="urn:microsoft.com/office/officeart/2018/5/layout/IconCircleLabelList"/>
    <dgm:cxn modelId="{A34AEB20-CE62-4F84-BC78-E66692FEB157}" type="presParOf" srcId="{B7E696EF-5905-4D70-8963-BFC2465C4460}" destId="{768E919C-B3E4-4DA6-A267-03687F4B5490}" srcOrd="2" destOrd="0" presId="urn:microsoft.com/office/officeart/2018/5/layout/IconCircleLabelList"/>
    <dgm:cxn modelId="{B141A6F2-2894-4B33-8EFA-BA1DC0E74D21}" type="presParOf" srcId="{768E919C-B3E4-4DA6-A267-03687F4B5490}" destId="{4D81BBAF-79DD-480F-A5FA-7A6A8899C3DF}" srcOrd="0" destOrd="0" presId="urn:microsoft.com/office/officeart/2018/5/layout/IconCircleLabelList"/>
    <dgm:cxn modelId="{9285BB67-9B0E-4842-9040-73733814D77A}" type="presParOf" srcId="{768E919C-B3E4-4DA6-A267-03687F4B5490}" destId="{72DBEA5F-3BA4-4094-B913-32EE4F05025B}" srcOrd="1" destOrd="0" presId="urn:microsoft.com/office/officeart/2018/5/layout/IconCircleLabelList"/>
    <dgm:cxn modelId="{4D0D9811-66D9-492F-9080-4B70A5B5C2A7}" type="presParOf" srcId="{768E919C-B3E4-4DA6-A267-03687F4B5490}" destId="{F356C1CB-80C4-4951-B78B-2BBC147DF4C1}" srcOrd="2" destOrd="0" presId="urn:microsoft.com/office/officeart/2018/5/layout/IconCircleLabelList"/>
    <dgm:cxn modelId="{463C1252-0C06-403B-9CA3-15D5F11977F4}" type="presParOf" srcId="{768E919C-B3E4-4DA6-A267-03687F4B5490}" destId="{F9785199-73B2-4282-8666-73757E7635BA}" srcOrd="3" destOrd="0" presId="urn:microsoft.com/office/officeart/2018/5/layout/IconCircleLabelList"/>
    <dgm:cxn modelId="{B19F75EB-52C0-4DFF-BEEC-8D5EAB2A17E0}" type="presParOf" srcId="{B7E696EF-5905-4D70-8963-BFC2465C4460}" destId="{4D09240A-2BC1-4F75-BE10-82C9A57034FA}" srcOrd="3" destOrd="0" presId="urn:microsoft.com/office/officeart/2018/5/layout/IconCircleLabelList"/>
    <dgm:cxn modelId="{EA2D3D2B-E821-44F2-BAF6-A4561706B751}" type="presParOf" srcId="{B7E696EF-5905-4D70-8963-BFC2465C4460}" destId="{6B938031-CD54-4B9F-B222-0D2399FF4859}" srcOrd="4" destOrd="0" presId="urn:microsoft.com/office/officeart/2018/5/layout/IconCircleLabelList"/>
    <dgm:cxn modelId="{711FBA62-80DC-4449-A4AD-D01F4AA03B61}" type="presParOf" srcId="{6B938031-CD54-4B9F-B222-0D2399FF4859}" destId="{C1F3C15E-2D2C-4227-876B-C3011A53A9D2}" srcOrd="0" destOrd="0" presId="urn:microsoft.com/office/officeart/2018/5/layout/IconCircleLabelList"/>
    <dgm:cxn modelId="{42ABE8F4-1679-4903-A420-946E427E3C13}" type="presParOf" srcId="{6B938031-CD54-4B9F-B222-0D2399FF4859}" destId="{60911E35-9D42-47DA-ADE8-9E3DEF70513E}" srcOrd="1" destOrd="0" presId="urn:microsoft.com/office/officeart/2018/5/layout/IconCircleLabelList"/>
    <dgm:cxn modelId="{B9924F48-D844-4099-B2CB-C844B497A34B}" type="presParOf" srcId="{6B938031-CD54-4B9F-B222-0D2399FF4859}" destId="{7DECA1FB-03D4-4E27-AD84-F24CCD961AF6}" srcOrd="2" destOrd="0" presId="urn:microsoft.com/office/officeart/2018/5/layout/IconCircleLabelList"/>
    <dgm:cxn modelId="{E60AEA50-C11E-4C6D-88D5-D1FD050B4D7F}" type="presParOf" srcId="{6B938031-CD54-4B9F-B222-0D2399FF4859}" destId="{148CA947-5EB6-4B7F-9C2C-C2CC9C130B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D9FA93-283E-4661-8F57-2054966D2DF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C139456-B3CD-4457-917D-5EB6D23453E9}">
      <dgm:prSet/>
      <dgm:spPr/>
      <dgm:t>
        <a:bodyPr/>
        <a:lstStyle/>
        <a:p>
          <a:r>
            <a:rPr lang="en-US"/>
            <a:t>Improve</a:t>
          </a:r>
        </a:p>
      </dgm:t>
    </dgm:pt>
    <dgm:pt modelId="{3DEEE019-FC64-44AB-BBA2-010AB9B21C30}" type="parTrans" cxnId="{5737EB44-4D71-493F-8602-4A193277ABAB}">
      <dgm:prSet/>
      <dgm:spPr/>
      <dgm:t>
        <a:bodyPr/>
        <a:lstStyle/>
        <a:p>
          <a:endParaRPr lang="en-US"/>
        </a:p>
      </dgm:t>
    </dgm:pt>
    <dgm:pt modelId="{7BA2355E-34EE-472B-B1B7-53902423965E}" type="sibTrans" cxnId="{5737EB44-4D71-493F-8602-4A193277ABAB}">
      <dgm:prSet/>
      <dgm:spPr/>
      <dgm:t>
        <a:bodyPr/>
        <a:lstStyle/>
        <a:p>
          <a:endParaRPr lang="en-US"/>
        </a:p>
      </dgm:t>
    </dgm:pt>
    <dgm:pt modelId="{DBD2CD3B-3CBD-44DC-B6DA-FB46F09E3CC6}">
      <dgm:prSet/>
      <dgm:spPr/>
      <dgm:t>
        <a:bodyPr/>
        <a:lstStyle/>
        <a:p>
          <a:r>
            <a:rPr lang="en-US"/>
            <a:t>Improve your products</a:t>
          </a:r>
        </a:p>
      </dgm:t>
    </dgm:pt>
    <dgm:pt modelId="{415E6ABC-9E51-4444-AEC0-942D46C47D39}" type="parTrans" cxnId="{967DE53C-6590-4F83-BF7F-B92FF4DA78FF}">
      <dgm:prSet/>
      <dgm:spPr/>
      <dgm:t>
        <a:bodyPr/>
        <a:lstStyle/>
        <a:p>
          <a:endParaRPr lang="en-US"/>
        </a:p>
      </dgm:t>
    </dgm:pt>
    <dgm:pt modelId="{BCACB0EE-3510-49C7-A94F-476B5BBE2FA4}" type="sibTrans" cxnId="{967DE53C-6590-4F83-BF7F-B92FF4DA78FF}">
      <dgm:prSet/>
      <dgm:spPr/>
      <dgm:t>
        <a:bodyPr/>
        <a:lstStyle/>
        <a:p>
          <a:endParaRPr lang="en-US"/>
        </a:p>
      </dgm:t>
    </dgm:pt>
    <dgm:pt modelId="{14834731-B781-4829-B98D-FC57F66B1824}">
      <dgm:prSet/>
      <dgm:spPr/>
      <dgm:t>
        <a:bodyPr/>
        <a:lstStyle/>
        <a:p>
          <a:r>
            <a:rPr lang="en-US"/>
            <a:t>Build</a:t>
          </a:r>
        </a:p>
      </dgm:t>
    </dgm:pt>
    <dgm:pt modelId="{022B5681-3D81-4952-B05A-0660197A2BB2}" type="parTrans" cxnId="{603B45A0-B533-422D-81C5-CF6F56430697}">
      <dgm:prSet/>
      <dgm:spPr/>
      <dgm:t>
        <a:bodyPr/>
        <a:lstStyle/>
        <a:p>
          <a:endParaRPr lang="en-US"/>
        </a:p>
      </dgm:t>
    </dgm:pt>
    <dgm:pt modelId="{F15EE1BA-C8CB-41CE-B095-48FFA5CC2D38}" type="sibTrans" cxnId="{603B45A0-B533-422D-81C5-CF6F56430697}">
      <dgm:prSet/>
      <dgm:spPr/>
      <dgm:t>
        <a:bodyPr/>
        <a:lstStyle/>
        <a:p>
          <a:endParaRPr lang="en-US"/>
        </a:p>
      </dgm:t>
    </dgm:pt>
    <dgm:pt modelId="{6EE5827C-1A6A-454A-BE89-77E867D7E55E}">
      <dgm:prSet/>
      <dgm:spPr/>
      <dgm:t>
        <a:bodyPr/>
        <a:lstStyle/>
        <a:p>
          <a:r>
            <a:rPr lang="en-US"/>
            <a:t>Build new products</a:t>
          </a:r>
        </a:p>
      </dgm:t>
    </dgm:pt>
    <dgm:pt modelId="{376034AF-94ED-4DDF-9849-00444F6A6984}" type="parTrans" cxnId="{B5402126-363C-40DB-9919-40027000B9BC}">
      <dgm:prSet/>
      <dgm:spPr/>
      <dgm:t>
        <a:bodyPr/>
        <a:lstStyle/>
        <a:p>
          <a:endParaRPr lang="en-US"/>
        </a:p>
      </dgm:t>
    </dgm:pt>
    <dgm:pt modelId="{76F70AF0-85E5-4FB9-8B2D-64F3F7888C21}" type="sibTrans" cxnId="{B5402126-363C-40DB-9919-40027000B9BC}">
      <dgm:prSet/>
      <dgm:spPr/>
      <dgm:t>
        <a:bodyPr/>
        <a:lstStyle/>
        <a:p>
          <a:endParaRPr lang="en-US"/>
        </a:p>
      </dgm:t>
    </dgm:pt>
    <dgm:pt modelId="{4BFC1C53-8DF7-41A3-85B4-AD45749CB557}">
      <dgm:prSet/>
      <dgm:spPr/>
      <dgm:t>
        <a:bodyPr/>
        <a:lstStyle/>
        <a:p>
          <a:r>
            <a:rPr lang="en-US"/>
            <a:t>Automate</a:t>
          </a:r>
        </a:p>
      </dgm:t>
    </dgm:pt>
    <dgm:pt modelId="{8ABC6E73-FA5B-4931-883A-D043AD0979FB}" type="parTrans" cxnId="{2470A85A-199D-445B-93BC-B24628C5E8D8}">
      <dgm:prSet/>
      <dgm:spPr/>
      <dgm:t>
        <a:bodyPr/>
        <a:lstStyle/>
        <a:p>
          <a:endParaRPr lang="en-US"/>
        </a:p>
      </dgm:t>
    </dgm:pt>
    <dgm:pt modelId="{906FEC00-192E-4195-98C8-67C16117A87F}" type="sibTrans" cxnId="{2470A85A-199D-445B-93BC-B24628C5E8D8}">
      <dgm:prSet/>
      <dgm:spPr/>
      <dgm:t>
        <a:bodyPr/>
        <a:lstStyle/>
        <a:p>
          <a:endParaRPr lang="en-US"/>
        </a:p>
      </dgm:t>
    </dgm:pt>
    <dgm:pt modelId="{75A1C268-99E0-49CC-B0F5-7EE102345DDC}">
      <dgm:prSet/>
      <dgm:spPr/>
      <dgm:t>
        <a:bodyPr/>
        <a:lstStyle/>
        <a:p>
          <a:r>
            <a:rPr lang="en-US"/>
            <a:t>Automate operations and processes</a:t>
          </a:r>
        </a:p>
      </dgm:t>
    </dgm:pt>
    <dgm:pt modelId="{594C240C-B8DB-4FC1-BBF0-B0B3D4446B1B}" type="parTrans" cxnId="{74E1485B-FB6C-47C9-843D-25002A7670C0}">
      <dgm:prSet/>
      <dgm:spPr/>
      <dgm:t>
        <a:bodyPr/>
        <a:lstStyle/>
        <a:p>
          <a:endParaRPr lang="en-US"/>
        </a:p>
      </dgm:t>
    </dgm:pt>
    <dgm:pt modelId="{64768DE2-74FA-43EE-B3E2-48007C04F834}" type="sibTrans" cxnId="{74E1485B-FB6C-47C9-843D-25002A7670C0}">
      <dgm:prSet/>
      <dgm:spPr/>
      <dgm:t>
        <a:bodyPr/>
        <a:lstStyle/>
        <a:p>
          <a:endParaRPr lang="en-US"/>
        </a:p>
      </dgm:t>
    </dgm:pt>
    <dgm:pt modelId="{525F6AE8-4AFD-44D8-B228-0BB9E032BCA2}">
      <dgm:prSet/>
      <dgm:spPr/>
      <dgm:t>
        <a:bodyPr/>
        <a:lstStyle/>
        <a:p>
          <a:r>
            <a:rPr lang="en-US"/>
            <a:t>Enhance</a:t>
          </a:r>
        </a:p>
      </dgm:t>
    </dgm:pt>
    <dgm:pt modelId="{DF2616E9-76F1-48C5-80E3-F87174924F14}" type="parTrans" cxnId="{BCB98224-46E1-49C0-B8B7-B5B27250D413}">
      <dgm:prSet/>
      <dgm:spPr/>
      <dgm:t>
        <a:bodyPr/>
        <a:lstStyle/>
        <a:p>
          <a:endParaRPr lang="en-US"/>
        </a:p>
      </dgm:t>
    </dgm:pt>
    <dgm:pt modelId="{97831CCE-C2B9-4707-B5C8-1BC6C9953393}" type="sibTrans" cxnId="{BCB98224-46E1-49C0-B8B7-B5B27250D413}">
      <dgm:prSet/>
      <dgm:spPr/>
      <dgm:t>
        <a:bodyPr/>
        <a:lstStyle/>
        <a:p>
          <a:endParaRPr lang="en-US"/>
        </a:p>
      </dgm:t>
    </dgm:pt>
    <dgm:pt modelId="{1AB3CBAF-1F25-4691-AAA4-D535D3B79B58}">
      <dgm:prSet/>
      <dgm:spPr/>
      <dgm:t>
        <a:bodyPr/>
        <a:lstStyle/>
        <a:p>
          <a:r>
            <a:rPr lang="en-US"/>
            <a:t>Enhance customer experiences</a:t>
          </a:r>
        </a:p>
      </dgm:t>
    </dgm:pt>
    <dgm:pt modelId="{28A1C1C4-1A14-425C-A3E9-5E11905CF5E9}" type="parTrans" cxnId="{F02FCEA2-25CF-4F82-ADFC-012836036615}">
      <dgm:prSet/>
      <dgm:spPr/>
      <dgm:t>
        <a:bodyPr/>
        <a:lstStyle/>
        <a:p>
          <a:endParaRPr lang="en-US"/>
        </a:p>
      </dgm:t>
    </dgm:pt>
    <dgm:pt modelId="{52409288-46E9-42D7-A728-09FD4CF979C3}" type="sibTrans" cxnId="{F02FCEA2-25CF-4F82-ADFC-012836036615}">
      <dgm:prSet/>
      <dgm:spPr/>
      <dgm:t>
        <a:bodyPr/>
        <a:lstStyle/>
        <a:p>
          <a:endParaRPr lang="en-US"/>
        </a:p>
      </dgm:t>
    </dgm:pt>
    <dgm:pt modelId="{09111058-F14C-407B-B441-5D0938E02D69}">
      <dgm:prSet/>
      <dgm:spPr/>
      <dgm:t>
        <a:bodyPr/>
        <a:lstStyle/>
        <a:p>
          <a:r>
            <a:rPr lang="en-US"/>
            <a:t>Price</a:t>
          </a:r>
        </a:p>
      </dgm:t>
    </dgm:pt>
    <dgm:pt modelId="{34DEF6A7-5067-4810-AD84-C1C666192142}" type="parTrans" cxnId="{B87CFEEB-CE0E-48D0-B52B-03BA5F05D20B}">
      <dgm:prSet/>
      <dgm:spPr/>
      <dgm:t>
        <a:bodyPr/>
        <a:lstStyle/>
        <a:p>
          <a:endParaRPr lang="en-US"/>
        </a:p>
      </dgm:t>
    </dgm:pt>
    <dgm:pt modelId="{0D0A0075-AB83-4350-B47B-FEDB7B4868F3}" type="sibTrans" cxnId="{B87CFEEB-CE0E-48D0-B52B-03BA5F05D20B}">
      <dgm:prSet/>
      <dgm:spPr/>
      <dgm:t>
        <a:bodyPr/>
        <a:lstStyle/>
        <a:p>
          <a:endParaRPr lang="en-US"/>
        </a:p>
      </dgm:t>
    </dgm:pt>
    <dgm:pt modelId="{BA055446-6D08-4C17-8347-59163B4CA259}">
      <dgm:prSet/>
      <dgm:spPr/>
      <dgm:t>
        <a:bodyPr/>
        <a:lstStyle/>
        <a:p>
          <a:r>
            <a:rPr lang="en-US"/>
            <a:t>Price optimization</a:t>
          </a:r>
        </a:p>
      </dgm:t>
    </dgm:pt>
    <dgm:pt modelId="{0815E61B-BAD8-40FA-A585-A3707D087866}" type="parTrans" cxnId="{7B0E4F38-AA2B-48CB-8689-CF907F9DE6DA}">
      <dgm:prSet/>
      <dgm:spPr/>
      <dgm:t>
        <a:bodyPr/>
        <a:lstStyle/>
        <a:p>
          <a:endParaRPr lang="en-US"/>
        </a:p>
      </dgm:t>
    </dgm:pt>
    <dgm:pt modelId="{3D064BCA-B67A-454D-A16B-30D068700ACD}" type="sibTrans" cxnId="{7B0E4F38-AA2B-48CB-8689-CF907F9DE6DA}">
      <dgm:prSet/>
      <dgm:spPr/>
      <dgm:t>
        <a:bodyPr/>
        <a:lstStyle/>
        <a:p>
          <a:endParaRPr lang="en-US"/>
        </a:p>
      </dgm:t>
    </dgm:pt>
    <dgm:pt modelId="{75BC3B72-2696-4B10-927E-75254410E5D2}" type="pres">
      <dgm:prSet presAssocID="{F4D9FA93-283E-4661-8F57-2054966D2DF4}" presName="vert0" presStyleCnt="0">
        <dgm:presLayoutVars>
          <dgm:dir/>
          <dgm:animOne val="branch"/>
          <dgm:animLvl val="lvl"/>
        </dgm:presLayoutVars>
      </dgm:prSet>
      <dgm:spPr/>
    </dgm:pt>
    <dgm:pt modelId="{35203A60-2BB8-4070-A171-3798574BB167}" type="pres">
      <dgm:prSet presAssocID="{1C139456-B3CD-4457-917D-5EB6D23453E9}" presName="thickLine" presStyleLbl="alignNode1" presStyleIdx="0" presStyleCnt="5"/>
      <dgm:spPr/>
    </dgm:pt>
    <dgm:pt modelId="{F5B44FB5-3B7D-4663-B2F1-1C6F94C6E8CB}" type="pres">
      <dgm:prSet presAssocID="{1C139456-B3CD-4457-917D-5EB6D23453E9}" presName="horz1" presStyleCnt="0"/>
      <dgm:spPr/>
    </dgm:pt>
    <dgm:pt modelId="{F68E7743-DA01-4D1C-81EA-5B22B44BF8DA}" type="pres">
      <dgm:prSet presAssocID="{1C139456-B3CD-4457-917D-5EB6D23453E9}" presName="tx1" presStyleLbl="revTx" presStyleIdx="0" presStyleCnt="10"/>
      <dgm:spPr/>
    </dgm:pt>
    <dgm:pt modelId="{6EED81EE-758C-4432-BF0F-175FF93EA532}" type="pres">
      <dgm:prSet presAssocID="{1C139456-B3CD-4457-917D-5EB6D23453E9}" presName="vert1" presStyleCnt="0"/>
      <dgm:spPr/>
    </dgm:pt>
    <dgm:pt modelId="{57C7E8CF-26D7-4E1A-85B4-A3A2DA8E7458}" type="pres">
      <dgm:prSet presAssocID="{DBD2CD3B-3CBD-44DC-B6DA-FB46F09E3CC6}" presName="vertSpace2a" presStyleCnt="0"/>
      <dgm:spPr/>
    </dgm:pt>
    <dgm:pt modelId="{BE19E367-2CAA-436A-AD01-9ACE884B3FCC}" type="pres">
      <dgm:prSet presAssocID="{DBD2CD3B-3CBD-44DC-B6DA-FB46F09E3CC6}" presName="horz2" presStyleCnt="0"/>
      <dgm:spPr/>
    </dgm:pt>
    <dgm:pt modelId="{E993B4D7-3A92-4A51-95CE-B729E38A2A6A}" type="pres">
      <dgm:prSet presAssocID="{DBD2CD3B-3CBD-44DC-B6DA-FB46F09E3CC6}" presName="horzSpace2" presStyleCnt="0"/>
      <dgm:spPr/>
    </dgm:pt>
    <dgm:pt modelId="{197421E8-844A-4F92-B7E8-902C10CB11BB}" type="pres">
      <dgm:prSet presAssocID="{DBD2CD3B-3CBD-44DC-B6DA-FB46F09E3CC6}" presName="tx2" presStyleLbl="revTx" presStyleIdx="1" presStyleCnt="10"/>
      <dgm:spPr/>
    </dgm:pt>
    <dgm:pt modelId="{0CD9F185-582F-4295-B6B9-9566FB6789D4}" type="pres">
      <dgm:prSet presAssocID="{DBD2CD3B-3CBD-44DC-B6DA-FB46F09E3CC6}" presName="vert2" presStyleCnt="0"/>
      <dgm:spPr/>
    </dgm:pt>
    <dgm:pt modelId="{B9FF1353-2B72-44B2-BB38-56EA1AFAED2D}" type="pres">
      <dgm:prSet presAssocID="{DBD2CD3B-3CBD-44DC-B6DA-FB46F09E3CC6}" presName="thinLine2b" presStyleLbl="callout" presStyleIdx="0" presStyleCnt="5"/>
      <dgm:spPr/>
    </dgm:pt>
    <dgm:pt modelId="{96F508A7-DC84-423B-88E3-10FD885F522C}" type="pres">
      <dgm:prSet presAssocID="{DBD2CD3B-3CBD-44DC-B6DA-FB46F09E3CC6}" presName="vertSpace2b" presStyleCnt="0"/>
      <dgm:spPr/>
    </dgm:pt>
    <dgm:pt modelId="{32FFB9EF-FA9F-4158-BD84-F8735D9EFD8C}" type="pres">
      <dgm:prSet presAssocID="{14834731-B781-4829-B98D-FC57F66B1824}" presName="thickLine" presStyleLbl="alignNode1" presStyleIdx="1" presStyleCnt="5"/>
      <dgm:spPr/>
    </dgm:pt>
    <dgm:pt modelId="{DEB85355-B61A-4052-A346-92CBAA3D35F4}" type="pres">
      <dgm:prSet presAssocID="{14834731-B781-4829-B98D-FC57F66B1824}" presName="horz1" presStyleCnt="0"/>
      <dgm:spPr/>
    </dgm:pt>
    <dgm:pt modelId="{17FF67D2-F1DD-40A6-9A13-531013F6D8AA}" type="pres">
      <dgm:prSet presAssocID="{14834731-B781-4829-B98D-FC57F66B1824}" presName="tx1" presStyleLbl="revTx" presStyleIdx="2" presStyleCnt="10"/>
      <dgm:spPr/>
    </dgm:pt>
    <dgm:pt modelId="{D2015522-8106-4225-9A55-1DFA46138773}" type="pres">
      <dgm:prSet presAssocID="{14834731-B781-4829-B98D-FC57F66B1824}" presName="vert1" presStyleCnt="0"/>
      <dgm:spPr/>
    </dgm:pt>
    <dgm:pt modelId="{ED59A5B0-A026-4FF5-B53C-7D1791FEF747}" type="pres">
      <dgm:prSet presAssocID="{6EE5827C-1A6A-454A-BE89-77E867D7E55E}" presName="vertSpace2a" presStyleCnt="0"/>
      <dgm:spPr/>
    </dgm:pt>
    <dgm:pt modelId="{B344151A-A3AB-4232-B42A-64370B93A6DF}" type="pres">
      <dgm:prSet presAssocID="{6EE5827C-1A6A-454A-BE89-77E867D7E55E}" presName="horz2" presStyleCnt="0"/>
      <dgm:spPr/>
    </dgm:pt>
    <dgm:pt modelId="{3B403ABB-F0C2-4BF7-BE78-BCBD5E2947AE}" type="pres">
      <dgm:prSet presAssocID="{6EE5827C-1A6A-454A-BE89-77E867D7E55E}" presName="horzSpace2" presStyleCnt="0"/>
      <dgm:spPr/>
    </dgm:pt>
    <dgm:pt modelId="{7B986366-D9C1-4FA0-9C78-D29D0790C04C}" type="pres">
      <dgm:prSet presAssocID="{6EE5827C-1A6A-454A-BE89-77E867D7E55E}" presName="tx2" presStyleLbl="revTx" presStyleIdx="3" presStyleCnt="10"/>
      <dgm:spPr/>
    </dgm:pt>
    <dgm:pt modelId="{11B9F3B3-68C4-4902-A4E1-AC0ADBBFA560}" type="pres">
      <dgm:prSet presAssocID="{6EE5827C-1A6A-454A-BE89-77E867D7E55E}" presName="vert2" presStyleCnt="0"/>
      <dgm:spPr/>
    </dgm:pt>
    <dgm:pt modelId="{E84D6C7A-66A5-4752-BCA3-7B83EF958BB8}" type="pres">
      <dgm:prSet presAssocID="{6EE5827C-1A6A-454A-BE89-77E867D7E55E}" presName="thinLine2b" presStyleLbl="callout" presStyleIdx="1" presStyleCnt="5"/>
      <dgm:spPr/>
    </dgm:pt>
    <dgm:pt modelId="{1BB56BD1-4716-4FD4-A089-F8B427AF66BD}" type="pres">
      <dgm:prSet presAssocID="{6EE5827C-1A6A-454A-BE89-77E867D7E55E}" presName="vertSpace2b" presStyleCnt="0"/>
      <dgm:spPr/>
    </dgm:pt>
    <dgm:pt modelId="{A7BC8592-4CFA-4292-BD68-7E86EF33174F}" type="pres">
      <dgm:prSet presAssocID="{4BFC1C53-8DF7-41A3-85B4-AD45749CB557}" presName="thickLine" presStyleLbl="alignNode1" presStyleIdx="2" presStyleCnt="5"/>
      <dgm:spPr/>
    </dgm:pt>
    <dgm:pt modelId="{C4D8C5AD-086B-4BFE-847B-2768C3B4CD5D}" type="pres">
      <dgm:prSet presAssocID="{4BFC1C53-8DF7-41A3-85B4-AD45749CB557}" presName="horz1" presStyleCnt="0"/>
      <dgm:spPr/>
    </dgm:pt>
    <dgm:pt modelId="{EBF18809-6DB4-411A-9219-7550C6B26D3B}" type="pres">
      <dgm:prSet presAssocID="{4BFC1C53-8DF7-41A3-85B4-AD45749CB557}" presName="tx1" presStyleLbl="revTx" presStyleIdx="4" presStyleCnt="10"/>
      <dgm:spPr/>
    </dgm:pt>
    <dgm:pt modelId="{B5908D5D-C8B6-4DF7-9DA8-686C9AD23E1B}" type="pres">
      <dgm:prSet presAssocID="{4BFC1C53-8DF7-41A3-85B4-AD45749CB557}" presName="vert1" presStyleCnt="0"/>
      <dgm:spPr/>
    </dgm:pt>
    <dgm:pt modelId="{C472D375-861E-4699-8F10-0F620A76D320}" type="pres">
      <dgm:prSet presAssocID="{75A1C268-99E0-49CC-B0F5-7EE102345DDC}" presName="vertSpace2a" presStyleCnt="0"/>
      <dgm:spPr/>
    </dgm:pt>
    <dgm:pt modelId="{30F9A525-7377-44D4-8A32-666706C96E4A}" type="pres">
      <dgm:prSet presAssocID="{75A1C268-99E0-49CC-B0F5-7EE102345DDC}" presName="horz2" presStyleCnt="0"/>
      <dgm:spPr/>
    </dgm:pt>
    <dgm:pt modelId="{1D4C4424-4D57-4258-9CED-D5703C038A15}" type="pres">
      <dgm:prSet presAssocID="{75A1C268-99E0-49CC-B0F5-7EE102345DDC}" presName="horzSpace2" presStyleCnt="0"/>
      <dgm:spPr/>
    </dgm:pt>
    <dgm:pt modelId="{E1BC4D2A-4A84-41A1-B0E6-973B9247FFE9}" type="pres">
      <dgm:prSet presAssocID="{75A1C268-99E0-49CC-B0F5-7EE102345DDC}" presName="tx2" presStyleLbl="revTx" presStyleIdx="5" presStyleCnt="10"/>
      <dgm:spPr/>
    </dgm:pt>
    <dgm:pt modelId="{7D12312B-718E-4245-BB1E-A0329753B42C}" type="pres">
      <dgm:prSet presAssocID="{75A1C268-99E0-49CC-B0F5-7EE102345DDC}" presName="vert2" presStyleCnt="0"/>
      <dgm:spPr/>
    </dgm:pt>
    <dgm:pt modelId="{ED495BF0-501A-4A2A-BE6B-14AF48542BE6}" type="pres">
      <dgm:prSet presAssocID="{75A1C268-99E0-49CC-B0F5-7EE102345DDC}" presName="thinLine2b" presStyleLbl="callout" presStyleIdx="2" presStyleCnt="5"/>
      <dgm:spPr/>
    </dgm:pt>
    <dgm:pt modelId="{0678960C-A31B-4B1C-B999-BF2EAAB6DE8C}" type="pres">
      <dgm:prSet presAssocID="{75A1C268-99E0-49CC-B0F5-7EE102345DDC}" presName="vertSpace2b" presStyleCnt="0"/>
      <dgm:spPr/>
    </dgm:pt>
    <dgm:pt modelId="{2C8F34E4-459E-4633-86E1-D6797C3001F3}" type="pres">
      <dgm:prSet presAssocID="{525F6AE8-4AFD-44D8-B228-0BB9E032BCA2}" presName="thickLine" presStyleLbl="alignNode1" presStyleIdx="3" presStyleCnt="5"/>
      <dgm:spPr/>
    </dgm:pt>
    <dgm:pt modelId="{8FC2CD78-8FEB-4C2A-8FD7-B2C10C0BAA8F}" type="pres">
      <dgm:prSet presAssocID="{525F6AE8-4AFD-44D8-B228-0BB9E032BCA2}" presName="horz1" presStyleCnt="0"/>
      <dgm:spPr/>
    </dgm:pt>
    <dgm:pt modelId="{5EB3CC13-5DAA-48C1-8C7C-FB474704C9EB}" type="pres">
      <dgm:prSet presAssocID="{525F6AE8-4AFD-44D8-B228-0BB9E032BCA2}" presName="tx1" presStyleLbl="revTx" presStyleIdx="6" presStyleCnt="10"/>
      <dgm:spPr/>
    </dgm:pt>
    <dgm:pt modelId="{D7965022-8AE2-42DD-B1F1-EE96C963935D}" type="pres">
      <dgm:prSet presAssocID="{525F6AE8-4AFD-44D8-B228-0BB9E032BCA2}" presName="vert1" presStyleCnt="0"/>
      <dgm:spPr/>
    </dgm:pt>
    <dgm:pt modelId="{ACA89B74-AAEB-4409-AD58-F3A8029BC63A}" type="pres">
      <dgm:prSet presAssocID="{1AB3CBAF-1F25-4691-AAA4-D535D3B79B58}" presName="vertSpace2a" presStyleCnt="0"/>
      <dgm:spPr/>
    </dgm:pt>
    <dgm:pt modelId="{9DE6F807-AD42-42C0-A15B-0E6FD4EB5333}" type="pres">
      <dgm:prSet presAssocID="{1AB3CBAF-1F25-4691-AAA4-D535D3B79B58}" presName="horz2" presStyleCnt="0"/>
      <dgm:spPr/>
    </dgm:pt>
    <dgm:pt modelId="{43A4D177-3945-41FF-92D0-0BEE498A9D77}" type="pres">
      <dgm:prSet presAssocID="{1AB3CBAF-1F25-4691-AAA4-D535D3B79B58}" presName="horzSpace2" presStyleCnt="0"/>
      <dgm:spPr/>
    </dgm:pt>
    <dgm:pt modelId="{9683CB5A-0613-4770-BA1E-D5DF1B26AB66}" type="pres">
      <dgm:prSet presAssocID="{1AB3CBAF-1F25-4691-AAA4-D535D3B79B58}" presName="tx2" presStyleLbl="revTx" presStyleIdx="7" presStyleCnt="10"/>
      <dgm:spPr/>
    </dgm:pt>
    <dgm:pt modelId="{441B68DE-F27C-492B-973A-E9007DCAE95D}" type="pres">
      <dgm:prSet presAssocID="{1AB3CBAF-1F25-4691-AAA4-D535D3B79B58}" presName="vert2" presStyleCnt="0"/>
      <dgm:spPr/>
    </dgm:pt>
    <dgm:pt modelId="{CC909EDF-B44D-4C73-B8A8-CA9209534EF7}" type="pres">
      <dgm:prSet presAssocID="{1AB3CBAF-1F25-4691-AAA4-D535D3B79B58}" presName="thinLine2b" presStyleLbl="callout" presStyleIdx="3" presStyleCnt="5"/>
      <dgm:spPr/>
    </dgm:pt>
    <dgm:pt modelId="{81F4773F-F7D4-4D66-9BD9-AC42CCB7FB13}" type="pres">
      <dgm:prSet presAssocID="{1AB3CBAF-1F25-4691-AAA4-D535D3B79B58}" presName="vertSpace2b" presStyleCnt="0"/>
      <dgm:spPr/>
    </dgm:pt>
    <dgm:pt modelId="{8E9AA59D-6559-4B62-8102-4388F9881D37}" type="pres">
      <dgm:prSet presAssocID="{09111058-F14C-407B-B441-5D0938E02D69}" presName="thickLine" presStyleLbl="alignNode1" presStyleIdx="4" presStyleCnt="5"/>
      <dgm:spPr/>
    </dgm:pt>
    <dgm:pt modelId="{1993AB59-BB6C-4427-ADF4-CA56FDE7C502}" type="pres">
      <dgm:prSet presAssocID="{09111058-F14C-407B-B441-5D0938E02D69}" presName="horz1" presStyleCnt="0"/>
      <dgm:spPr/>
    </dgm:pt>
    <dgm:pt modelId="{145C2BB5-C12F-48D6-812C-41A2A3ECEB17}" type="pres">
      <dgm:prSet presAssocID="{09111058-F14C-407B-B441-5D0938E02D69}" presName="tx1" presStyleLbl="revTx" presStyleIdx="8" presStyleCnt="10"/>
      <dgm:spPr/>
    </dgm:pt>
    <dgm:pt modelId="{856A4D2C-EFB2-4A90-8917-82268B99D8D7}" type="pres">
      <dgm:prSet presAssocID="{09111058-F14C-407B-B441-5D0938E02D69}" presName="vert1" presStyleCnt="0"/>
      <dgm:spPr/>
    </dgm:pt>
    <dgm:pt modelId="{E7C6744E-0489-47FA-8EEC-F9BC05547D5A}" type="pres">
      <dgm:prSet presAssocID="{BA055446-6D08-4C17-8347-59163B4CA259}" presName="vertSpace2a" presStyleCnt="0"/>
      <dgm:spPr/>
    </dgm:pt>
    <dgm:pt modelId="{B02A2334-0DF1-495E-922F-65B8C2A0AE9E}" type="pres">
      <dgm:prSet presAssocID="{BA055446-6D08-4C17-8347-59163B4CA259}" presName="horz2" presStyleCnt="0"/>
      <dgm:spPr/>
    </dgm:pt>
    <dgm:pt modelId="{CA24696F-2CEA-45BA-9ADD-A06A22CA70BD}" type="pres">
      <dgm:prSet presAssocID="{BA055446-6D08-4C17-8347-59163B4CA259}" presName="horzSpace2" presStyleCnt="0"/>
      <dgm:spPr/>
    </dgm:pt>
    <dgm:pt modelId="{C429B785-9394-4C17-B90A-0987BC711D58}" type="pres">
      <dgm:prSet presAssocID="{BA055446-6D08-4C17-8347-59163B4CA259}" presName="tx2" presStyleLbl="revTx" presStyleIdx="9" presStyleCnt="10"/>
      <dgm:spPr/>
    </dgm:pt>
    <dgm:pt modelId="{DBF0E1D1-CCA1-4EB0-9E44-A199645547F3}" type="pres">
      <dgm:prSet presAssocID="{BA055446-6D08-4C17-8347-59163B4CA259}" presName="vert2" presStyleCnt="0"/>
      <dgm:spPr/>
    </dgm:pt>
    <dgm:pt modelId="{C1730E46-263C-4D89-BDCD-F6D5DFD14DAE}" type="pres">
      <dgm:prSet presAssocID="{BA055446-6D08-4C17-8347-59163B4CA259}" presName="thinLine2b" presStyleLbl="callout" presStyleIdx="4" presStyleCnt="5"/>
      <dgm:spPr/>
    </dgm:pt>
    <dgm:pt modelId="{C79676CE-5BEE-4C85-BF13-535B98C311A3}" type="pres">
      <dgm:prSet presAssocID="{BA055446-6D08-4C17-8347-59163B4CA259}" presName="vertSpace2b" presStyleCnt="0"/>
      <dgm:spPr/>
    </dgm:pt>
  </dgm:ptLst>
  <dgm:cxnLst>
    <dgm:cxn modelId="{AA7A4000-4973-4BE1-B6D2-AF56C1668DFB}" type="presOf" srcId="{DBD2CD3B-3CBD-44DC-B6DA-FB46F09E3CC6}" destId="{197421E8-844A-4F92-B7E8-902C10CB11BB}" srcOrd="0" destOrd="0" presId="urn:microsoft.com/office/officeart/2008/layout/LinedList"/>
    <dgm:cxn modelId="{9010A220-1C88-4ECF-9754-F8211930E97B}" type="presOf" srcId="{1C139456-B3CD-4457-917D-5EB6D23453E9}" destId="{F68E7743-DA01-4D1C-81EA-5B22B44BF8DA}" srcOrd="0" destOrd="0" presId="urn:microsoft.com/office/officeart/2008/layout/LinedList"/>
    <dgm:cxn modelId="{BCB98224-46E1-49C0-B8B7-B5B27250D413}" srcId="{F4D9FA93-283E-4661-8F57-2054966D2DF4}" destId="{525F6AE8-4AFD-44D8-B228-0BB9E032BCA2}" srcOrd="3" destOrd="0" parTransId="{DF2616E9-76F1-48C5-80E3-F87174924F14}" sibTransId="{97831CCE-C2B9-4707-B5C8-1BC6C9953393}"/>
    <dgm:cxn modelId="{B5402126-363C-40DB-9919-40027000B9BC}" srcId="{14834731-B781-4829-B98D-FC57F66B1824}" destId="{6EE5827C-1A6A-454A-BE89-77E867D7E55E}" srcOrd="0" destOrd="0" parTransId="{376034AF-94ED-4DDF-9849-00444F6A6984}" sibTransId="{76F70AF0-85E5-4FB9-8B2D-64F3F7888C21}"/>
    <dgm:cxn modelId="{7B0E4F38-AA2B-48CB-8689-CF907F9DE6DA}" srcId="{09111058-F14C-407B-B441-5D0938E02D69}" destId="{BA055446-6D08-4C17-8347-59163B4CA259}" srcOrd="0" destOrd="0" parTransId="{0815E61B-BAD8-40FA-A585-A3707D087866}" sibTransId="{3D064BCA-B67A-454D-A16B-30D068700ACD}"/>
    <dgm:cxn modelId="{967DE53C-6590-4F83-BF7F-B92FF4DA78FF}" srcId="{1C139456-B3CD-4457-917D-5EB6D23453E9}" destId="{DBD2CD3B-3CBD-44DC-B6DA-FB46F09E3CC6}" srcOrd="0" destOrd="0" parTransId="{415E6ABC-9E51-4444-AEC0-942D46C47D39}" sibTransId="{BCACB0EE-3510-49C7-A94F-476B5BBE2FA4}"/>
    <dgm:cxn modelId="{74E1485B-FB6C-47C9-843D-25002A7670C0}" srcId="{4BFC1C53-8DF7-41A3-85B4-AD45749CB557}" destId="{75A1C268-99E0-49CC-B0F5-7EE102345DDC}" srcOrd="0" destOrd="0" parTransId="{594C240C-B8DB-4FC1-BBF0-B0B3D4446B1B}" sibTransId="{64768DE2-74FA-43EE-B3E2-48007C04F834}"/>
    <dgm:cxn modelId="{FABD8F5E-448B-48EB-B80B-473990322543}" type="presOf" srcId="{4BFC1C53-8DF7-41A3-85B4-AD45749CB557}" destId="{EBF18809-6DB4-411A-9219-7550C6B26D3B}" srcOrd="0" destOrd="0" presId="urn:microsoft.com/office/officeart/2008/layout/LinedList"/>
    <dgm:cxn modelId="{5737EB44-4D71-493F-8602-4A193277ABAB}" srcId="{F4D9FA93-283E-4661-8F57-2054966D2DF4}" destId="{1C139456-B3CD-4457-917D-5EB6D23453E9}" srcOrd="0" destOrd="0" parTransId="{3DEEE019-FC64-44AB-BBA2-010AB9B21C30}" sibTransId="{7BA2355E-34EE-472B-B1B7-53902423965E}"/>
    <dgm:cxn modelId="{09578470-9A61-4F3C-B9A9-00B8EA50862D}" type="presOf" srcId="{14834731-B781-4829-B98D-FC57F66B1824}" destId="{17FF67D2-F1DD-40A6-9A13-531013F6D8AA}" srcOrd="0" destOrd="0" presId="urn:microsoft.com/office/officeart/2008/layout/LinedList"/>
    <dgm:cxn modelId="{2470A85A-199D-445B-93BC-B24628C5E8D8}" srcId="{F4D9FA93-283E-4661-8F57-2054966D2DF4}" destId="{4BFC1C53-8DF7-41A3-85B4-AD45749CB557}" srcOrd="2" destOrd="0" parTransId="{8ABC6E73-FA5B-4931-883A-D043AD0979FB}" sibTransId="{906FEC00-192E-4195-98C8-67C16117A87F}"/>
    <dgm:cxn modelId="{21FCBA7C-9AED-418F-A35B-906F098505EA}" type="presOf" srcId="{6EE5827C-1A6A-454A-BE89-77E867D7E55E}" destId="{7B986366-D9C1-4FA0-9C78-D29D0790C04C}" srcOrd="0" destOrd="0" presId="urn:microsoft.com/office/officeart/2008/layout/LinedList"/>
    <dgm:cxn modelId="{7396EC98-01EB-4CDD-A200-2CD0C23F717F}" type="presOf" srcId="{525F6AE8-4AFD-44D8-B228-0BB9E032BCA2}" destId="{5EB3CC13-5DAA-48C1-8C7C-FB474704C9EB}" srcOrd="0" destOrd="0" presId="urn:microsoft.com/office/officeart/2008/layout/LinedList"/>
    <dgm:cxn modelId="{603B45A0-B533-422D-81C5-CF6F56430697}" srcId="{F4D9FA93-283E-4661-8F57-2054966D2DF4}" destId="{14834731-B781-4829-B98D-FC57F66B1824}" srcOrd="1" destOrd="0" parTransId="{022B5681-3D81-4952-B05A-0660197A2BB2}" sibTransId="{F15EE1BA-C8CB-41CE-B095-48FFA5CC2D38}"/>
    <dgm:cxn modelId="{F02FCEA2-25CF-4F82-ADFC-012836036615}" srcId="{525F6AE8-4AFD-44D8-B228-0BB9E032BCA2}" destId="{1AB3CBAF-1F25-4691-AAA4-D535D3B79B58}" srcOrd="0" destOrd="0" parTransId="{28A1C1C4-1A14-425C-A3E9-5E11905CF5E9}" sibTransId="{52409288-46E9-42D7-A728-09FD4CF979C3}"/>
    <dgm:cxn modelId="{521A5DA3-914C-48B8-AC4C-C1D692325E3D}" type="presOf" srcId="{1AB3CBAF-1F25-4691-AAA4-D535D3B79B58}" destId="{9683CB5A-0613-4770-BA1E-D5DF1B26AB66}" srcOrd="0" destOrd="0" presId="urn:microsoft.com/office/officeart/2008/layout/LinedList"/>
    <dgm:cxn modelId="{F8DDEDBC-4B75-4B10-92B5-DC29079B2639}" type="presOf" srcId="{09111058-F14C-407B-B441-5D0938E02D69}" destId="{145C2BB5-C12F-48D6-812C-41A2A3ECEB17}" srcOrd="0" destOrd="0" presId="urn:microsoft.com/office/officeart/2008/layout/LinedList"/>
    <dgm:cxn modelId="{308D58BF-33C5-4C8C-BF9A-9A9F35D9D2BD}" type="presOf" srcId="{75A1C268-99E0-49CC-B0F5-7EE102345DDC}" destId="{E1BC4D2A-4A84-41A1-B0E6-973B9247FFE9}" srcOrd="0" destOrd="0" presId="urn:microsoft.com/office/officeart/2008/layout/LinedList"/>
    <dgm:cxn modelId="{22EB7CCB-6150-4B85-A005-18AF4FE42979}" type="presOf" srcId="{BA055446-6D08-4C17-8347-59163B4CA259}" destId="{C429B785-9394-4C17-B90A-0987BC711D58}" srcOrd="0" destOrd="0" presId="urn:microsoft.com/office/officeart/2008/layout/LinedList"/>
    <dgm:cxn modelId="{927FE1DC-22A3-419D-953F-9AB2AE7D6466}" type="presOf" srcId="{F4D9FA93-283E-4661-8F57-2054966D2DF4}" destId="{75BC3B72-2696-4B10-927E-75254410E5D2}" srcOrd="0" destOrd="0" presId="urn:microsoft.com/office/officeart/2008/layout/LinedList"/>
    <dgm:cxn modelId="{B87CFEEB-CE0E-48D0-B52B-03BA5F05D20B}" srcId="{F4D9FA93-283E-4661-8F57-2054966D2DF4}" destId="{09111058-F14C-407B-B441-5D0938E02D69}" srcOrd="4" destOrd="0" parTransId="{34DEF6A7-5067-4810-AD84-C1C666192142}" sibTransId="{0D0A0075-AB83-4350-B47B-FEDB7B4868F3}"/>
    <dgm:cxn modelId="{951AEEDE-AB6E-46E6-93F2-34FAFD82F72B}" type="presParOf" srcId="{75BC3B72-2696-4B10-927E-75254410E5D2}" destId="{35203A60-2BB8-4070-A171-3798574BB167}" srcOrd="0" destOrd="0" presId="urn:microsoft.com/office/officeart/2008/layout/LinedList"/>
    <dgm:cxn modelId="{60AF7BBE-7FED-469F-907E-4D7C84250042}" type="presParOf" srcId="{75BC3B72-2696-4B10-927E-75254410E5D2}" destId="{F5B44FB5-3B7D-4663-B2F1-1C6F94C6E8CB}" srcOrd="1" destOrd="0" presId="urn:microsoft.com/office/officeart/2008/layout/LinedList"/>
    <dgm:cxn modelId="{A4A783D1-53CC-4181-A011-57318C17D1E4}" type="presParOf" srcId="{F5B44FB5-3B7D-4663-B2F1-1C6F94C6E8CB}" destId="{F68E7743-DA01-4D1C-81EA-5B22B44BF8DA}" srcOrd="0" destOrd="0" presId="urn:microsoft.com/office/officeart/2008/layout/LinedList"/>
    <dgm:cxn modelId="{BC61063D-AF19-467E-BF7B-51F77DD17B11}" type="presParOf" srcId="{F5B44FB5-3B7D-4663-B2F1-1C6F94C6E8CB}" destId="{6EED81EE-758C-4432-BF0F-175FF93EA532}" srcOrd="1" destOrd="0" presId="urn:microsoft.com/office/officeart/2008/layout/LinedList"/>
    <dgm:cxn modelId="{52957215-F26F-417B-924F-016F445721FA}" type="presParOf" srcId="{6EED81EE-758C-4432-BF0F-175FF93EA532}" destId="{57C7E8CF-26D7-4E1A-85B4-A3A2DA8E7458}" srcOrd="0" destOrd="0" presId="urn:microsoft.com/office/officeart/2008/layout/LinedList"/>
    <dgm:cxn modelId="{CB92AA51-E9D0-4D19-AF71-BAD1CC5F75A3}" type="presParOf" srcId="{6EED81EE-758C-4432-BF0F-175FF93EA532}" destId="{BE19E367-2CAA-436A-AD01-9ACE884B3FCC}" srcOrd="1" destOrd="0" presId="urn:microsoft.com/office/officeart/2008/layout/LinedList"/>
    <dgm:cxn modelId="{FEA5FDB9-4F88-4E66-8E26-F49B1A388528}" type="presParOf" srcId="{BE19E367-2CAA-436A-AD01-9ACE884B3FCC}" destId="{E993B4D7-3A92-4A51-95CE-B729E38A2A6A}" srcOrd="0" destOrd="0" presId="urn:microsoft.com/office/officeart/2008/layout/LinedList"/>
    <dgm:cxn modelId="{98737EFF-28DA-44FE-88B1-D7C83D4344CA}" type="presParOf" srcId="{BE19E367-2CAA-436A-AD01-9ACE884B3FCC}" destId="{197421E8-844A-4F92-B7E8-902C10CB11BB}" srcOrd="1" destOrd="0" presId="urn:microsoft.com/office/officeart/2008/layout/LinedList"/>
    <dgm:cxn modelId="{39F8E6F2-3112-44BB-A70D-C34B2ED56A34}" type="presParOf" srcId="{BE19E367-2CAA-436A-AD01-9ACE884B3FCC}" destId="{0CD9F185-582F-4295-B6B9-9566FB6789D4}" srcOrd="2" destOrd="0" presId="urn:microsoft.com/office/officeart/2008/layout/LinedList"/>
    <dgm:cxn modelId="{BCA2DA2B-9910-4A2A-8F60-7E361E744FD1}" type="presParOf" srcId="{6EED81EE-758C-4432-BF0F-175FF93EA532}" destId="{B9FF1353-2B72-44B2-BB38-56EA1AFAED2D}" srcOrd="2" destOrd="0" presId="urn:microsoft.com/office/officeart/2008/layout/LinedList"/>
    <dgm:cxn modelId="{E4470CDC-2D74-4D4D-8AE1-D3618D328FC0}" type="presParOf" srcId="{6EED81EE-758C-4432-BF0F-175FF93EA532}" destId="{96F508A7-DC84-423B-88E3-10FD885F522C}" srcOrd="3" destOrd="0" presId="urn:microsoft.com/office/officeart/2008/layout/LinedList"/>
    <dgm:cxn modelId="{9BE64F9B-4DF5-446B-B4BA-1EE3FDD4AC17}" type="presParOf" srcId="{75BC3B72-2696-4B10-927E-75254410E5D2}" destId="{32FFB9EF-FA9F-4158-BD84-F8735D9EFD8C}" srcOrd="2" destOrd="0" presId="urn:microsoft.com/office/officeart/2008/layout/LinedList"/>
    <dgm:cxn modelId="{F000467E-9B1A-4D8D-AAD7-74652C060942}" type="presParOf" srcId="{75BC3B72-2696-4B10-927E-75254410E5D2}" destId="{DEB85355-B61A-4052-A346-92CBAA3D35F4}" srcOrd="3" destOrd="0" presId="urn:microsoft.com/office/officeart/2008/layout/LinedList"/>
    <dgm:cxn modelId="{C3FC5873-7633-400F-9A1B-5845004B7B1C}" type="presParOf" srcId="{DEB85355-B61A-4052-A346-92CBAA3D35F4}" destId="{17FF67D2-F1DD-40A6-9A13-531013F6D8AA}" srcOrd="0" destOrd="0" presId="urn:microsoft.com/office/officeart/2008/layout/LinedList"/>
    <dgm:cxn modelId="{2016B75D-6974-46EC-A7A4-5C9EB4810176}" type="presParOf" srcId="{DEB85355-B61A-4052-A346-92CBAA3D35F4}" destId="{D2015522-8106-4225-9A55-1DFA46138773}" srcOrd="1" destOrd="0" presId="urn:microsoft.com/office/officeart/2008/layout/LinedList"/>
    <dgm:cxn modelId="{964BFA12-2B06-4778-BDDF-DC907CC3E736}" type="presParOf" srcId="{D2015522-8106-4225-9A55-1DFA46138773}" destId="{ED59A5B0-A026-4FF5-B53C-7D1791FEF747}" srcOrd="0" destOrd="0" presId="urn:microsoft.com/office/officeart/2008/layout/LinedList"/>
    <dgm:cxn modelId="{B002F12D-9877-4CC4-8271-0DDDD16B8ADA}" type="presParOf" srcId="{D2015522-8106-4225-9A55-1DFA46138773}" destId="{B344151A-A3AB-4232-B42A-64370B93A6DF}" srcOrd="1" destOrd="0" presId="urn:microsoft.com/office/officeart/2008/layout/LinedList"/>
    <dgm:cxn modelId="{67253D77-9F63-4757-B93E-B37F36563421}" type="presParOf" srcId="{B344151A-A3AB-4232-B42A-64370B93A6DF}" destId="{3B403ABB-F0C2-4BF7-BE78-BCBD5E2947AE}" srcOrd="0" destOrd="0" presId="urn:microsoft.com/office/officeart/2008/layout/LinedList"/>
    <dgm:cxn modelId="{09174DB8-3C4D-45B0-A595-B2B74D5D36AB}" type="presParOf" srcId="{B344151A-A3AB-4232-B42A-64370B93A6DF}" destId="{7B986366-D9C1-4FA0-9C78-D29D0790C04C}" srcOrd="1" destOrd="0" presId="urn:microsoft.com/office/officeart/2008/layout/LinedList"/>
    <dgm:cxn modelId="{94B5C154-DAAB-484A-BEAF-BFF831704476}" type="presParOf" srcId="{B344151A-A3AB-4232-B42A-64370B93A6DF}" destId="{11B9F3B3-68C4-4902-A4E1-AC0ADBBFA560}" srcOrd="2" destOrd="0" presId="urn:microsoft.com/office/officeart/2008/layout/LinedList"/>
    <dgm:cxn modelId="{E5357BB3-A809-4028-9722-27087798FB18}" type="presParOf" srcId="{D2015522-8106-4225-9A55-1DFA46138773}" destId="{E84D6C7A-66A5-4752-BCA3-7B83EF958BB8}" srcOrd="2" destOrd="0" presId="urn:microsoft.com/office/officeart/2008/layout/LinedList"/>
    <dgm:cxn modelId="{D26FCEBF-660D-40F5-95DF-7F2FC592A741}" type="presParOf" srcId="{D2015522-8106-4225-9A55-1DFA46138773}" destId="{1BB56BD1-4716-4FD4-A089-F8B427AF66BD}" srcOrd="3" destOrd="0" presId="urn:microsoft.com/office/officeart/2008/layout/LinedList"/>
    <dgm:cxn modelId="{D3B39364-A6B6-4941-AE8F-F94BE9A6B7EE}" type="presParOf" srcId="{75BC3B72-2696-4B10-927E-75254410E5D2}" destId="{A7BC8592-4CFA-4292-BD68-7E86EF33174F}" srcOrd="4" destOrd="0" presId="urn:microsoft.com/office/officeart/2008/layout/LinedList"/>
    <dgm:cxn modelId="{AD100F39-0A7A-4D43-86AF-8D3D19D20CB6}" type="presParOf" srcId="{75BC3B72-2696-4B10-927E-75254410E5D2}" destId="{C4D8C5AD-086B-4BFE-847B-2768C3B4CD5D}" srcOrd="5" destOrd="0" presId="urn:microsoft.com/office/officeart/2008/layout/LinedList"/>
    <dgm:cxn modelId="{1AEC42F8-D9DE-4396-B418-D1865D4E6BCF}" type="presParOf" srcId="{C4D8C5AD-086B-4BFE-847B-2768C3B4CD5D}" destId="{EBF18809-6DB4-411A-9219-7550C6B26D3B}" srcOrd="0" destOrd="0" presId="urn:microsoft.com/office/officeart/2008/layout/LinedList"/>
    <dgm:cxn modelId="{41A0A860-3155-4105-94E2-3F13E89C73CB}" type="presParOf" srcId="{C4D8C5AD-086B-4BFE-847B-2768C3B4CD5D}" destId="{B5908D5D-C8B6-4DF7-9DA8-686C9AD23E1B}" srcOrd="1" destOrd="0" presId="urn:microsoft.com/office/officeart/2008/layout/LinedList"/>
    <dgm:cxn modelId="{E3C135BD-8EE6-4535-A8EF-5E3658DB07E2}" type="presParOf" srcId="{B5908D5D-C8B6-4DF7-9DA8-686C9AD23E1B}" destId="{C472D375-861E-4699-8F10-0F620A76D320}" srcOrd="0" destOrd="0" presId="urn:microsoft.com/office/officeart/2008/layout/LinedList"/>
    <dgm:cxn modelId="{5AA3299F-E29F-4CD0-B9C1-047CC7379B32}" type="presParOf" srcId="{B5908D5D-C8B6-4DF7-9DA8-686C9AD23E1B}" destId="{30F9A525-7377-44D4-8A32-666706C96E4A}" srcOrd="1" destOrd="0" presId="urn:microsoft.com/office/officeart/2008/layout/LinedList"/>
    <dgm:cxn modelId="{BCFC31BD-438C-4775-934D-80062DA19C29}" type="presParOf" srcId="{30F9A525-7377-44D4-8A32-666706C96E4A}" destId="{1D4C4424-4D57-4258-9CED-D5703C038A15}" srcOrd="0" destOrd="0" presId="urn:microsoft.com/office/officeart/2008/layout/LinedList"/>
    <dgm:cxn modelId="{239A3AE0-CA0C-4D40-A052-A75AEFC08546}" type="presParOf" srcId="{30F9A525-7377-44D4-8A32-666706C96E4A}" destId="{E1BC4D2A-4A84-41A1-B0E6-973B9247FFE9}" srcOrd="1" destOrd="0" presId="urn:microsoft.com/office/officeart/2008/layout/LinedList"/>
    <dgm:cxn modelId="{3537A24B-563D-4F75-A815-19026EDC87F1}" type="presParOf" srcId="{30F9A525-7377-44D4-8A32-666706C96E4A}" destId="{7D12312B-718E-4245-BB1E-A0329753B42C}" srcOrd="2" destOrd="0" presId="urn:microsoft.com/office/officeart/2008/layout/LinedList"/>
    <dgm:cxn modelId="{13E75519-3110-47A4-B70B-9F2F7221139F}" type="presParOf" srcId="{B5908D5D-C8B6-4DF7-9DA8-686C9AD23E1B}" destId="{ED495BF0-501A-4A2A-BE6B-14AF48542BE6}" srcOrd="2" destOrd="0" presId="urn:microsoft.com/office/officeart/2008/layout/LinedList"/>
    <dgm:cxn modelId="{4A0EB42A-6CAE-48EC-A8B6-2983B0764F8E}" type="presParOf" srcId="{B5908D5D-C8B6-4DF7-9DA8-686C9AD23E1B}" destId="{0678960C-A31B-4B1C-B999-BF2EAAB6DE8C}" srcOrd="3" destOrd="0" presId="urn:microsoft.com/office/officeart/2008/layout/LinedList"/>
    <dgm:cxn modelId="{B3077475-F163-49E2-B01C-895C7C7713BA}" type="presParOf" srcId="{75BC3B72-2696-4B10-927E-75254410E5D2}" destId="{2C8F34E4-459E-4633-86E1-D6797C3001F3}" srcOrd="6" destOrd="0" presId="urn:microsoft.com/office/officeart/2008/layout/LinedList"/>
    <dgm:cxn modelId="{B0CB6323-557A-4103-9FEB-4D99923A6319}" type="presParOf" srcId="{75BC3B72-2696-4B10-927E-75254410E5D2}" destId="{8FC2CD78-8FEB-4C2A-8FD7-B2C10C0BAA8F}" srcOrd="7" destOrd="0" presId="urn:microsoft.com/office/officeart/2008/layout/LinedList"/>
    <dgm:cxn modelId="{216A83CC-1D5F-44A6-BE67-E792D8BA74C2}" type="presParOf" srcId="{8FC2CD78-8FEB-4C2A-8FD7-B2C10C0BAA8F}" destId="{5EB3CC13-5DAA-48C1-8C7C-FB474704C9EB}" srcOrd="0" destOrd="0" presId="urn:microsoft.com/office/officeart/2008/layout/LinedList"/>
    <dgm:cxn modelId="{1CDCC033-7EA3-4893-86A2-D2D85CC909AF}" type="presParOf" srcId="{8FC2CD78-8FEB-4C2A-8FD7-B2C10C0BAA8F}" destId="{D7965022-8AE2-42DD-B1F1-EE96C963935D}" srcOrd="1" destOrd="0" presId="urn:microsoft.com/office/officeart/2008/layout/LinedList"/>
    <dgm:cxn modelId="{B4F5987E-BADD-47CD-898D-FC25A9D3B800}" type="presParOf" srcId="{D7965022-8AE2-42DD-B1F1-EE96C963935D}" destId="{ACA89B74-AAEB-4409-AD58-F3A8029BC63A}" srcOrd="0" destOrd="0" presId="urn:microsoft.com/office/officeart/2008/layout/LinedList"/>
    <dgm:cxn modelId="{9F8DADE1-2000-4666-ACF5-9F6EF34DEE40}" type="presParOf" srcId="{D7965022-8AE2-42DD-B1F1-EE96C963935D}" destId="{9DE6F807-AD42-42C0-A15B-0E6FD4EB5333}" srcOrd="1" destOrd="0" presId="urn:microsoft.com/office/officeart/2008/layout/LinedList"/>
    <dgm:cxn modelId="{B22EA144-2E0A-45AC-A2F3-4BEFD99EE41A}" type="presParOf" srcId="{9DE6F807-AD42-42C0-A15B-0E6FD4EB5333}" destId="{43A4D177-3945-41FF-92D0-0BEE498A9D77}" srcOrd="0" destOrd="0" presId="urn:microsoft.com/office/officeart/2008/layout/LinedList"/>
    <dgm:cxn modelId="{95DB9CAE-95E8-4D1A-B5C6-0D75FA15F3EF}" type="presParOf" srcId="{9DE6F807-AD42-42C0-A15B-0E6FD4EB5333}" destId="{9683CB5A-0613-4770-BA1E-D5DF1B26AB66}" srcOrd="1" destOrd="0" presId="urn:microsoft.com/office/officeart/2008/layout/LinedList"/>
    <dgm:cxn modelId="{805D484D-7B9E-4CB7-AD89-3C6DD9FDE2E3}" type="presParOf" srcId="{9DE6F807-AD42-42C0-A15B-0E6FD4EB5333}" destId="{441B68DE-F27C-492B-973A-E9007DCAE95D}" srcOrd="2" destOrd="0" presId="urn:microsoft.com/office/officeart/2008/layout/LinedList"/>
    <dgm:cxn modelId="{4A0C74F2-A35F-40CC-81E8-F6A222633309}" type="presParOf" srcId="{D7965022-8AE2-42DD-B1F1-EE96C963935D}" destId="{CC909EDF-B44D-4C73-B8A8-CA9209534EF7}" srcOrd="2" destOrd="0" presId="urn:microsoft.com/office/officeart/2008/layout/LinedList"/>
    <dgm:cxn modelId="{69C293A8-4B0D-4607-AB31-38738F66DEF2}" type="presParOf" srcId="{D7965022-8AE2-42DD-B1F1-EE96C963935D}" destId="{81F4773F-F7D4-4D66-9BD9-AC42CCB7FB13}" srcOrd="3" destOrd="0" presId="urn:microsoft.com/office/officeart/2008/layout/LinedList"/>
    <dgm:cxn modelId="{5C2AF7F6-515E-47D7-ABC1-9A2191900071}" type="presParOf" srcId="{75BC3B72-2696-4B10-927E-75254410E5D2}" destId="{8E9AA59D-6559-4B62-8102-4388F9881D37}" srcOrd="8" destOrd="0" presId="urn:microsoft.com/office/officeart/2008/layout/LinedList"/>
    <dgm:cxn modelId="{7C8CB1DC-613B-43AA-AEA4-D2F4CDC6B954}" type="presParOf" srcId="{75BC3B72-2696-4B10-927E-75254410E5D2}" destId="{1993AB59-BB6C-4427-ADF4-CA56FDE7C502}" srcOrd="9" destOrd="0" presId="urn:microsoft.com/office/officeart/2008/layout/LinedList"/>
    <dgm:cxn modelId="{1AF98D15-66B4-4A89-938E-205A88C83ED4}" type="presParOf" srcId="{1993AB59-BB6C-4427-ADF4-CA56FDE7C502}" destId="{145C2BB5-C12F-48D6-812C-41A2A3ECEB17}" srcOrd="0" destOrd="0" presId="urn:microsoft.com/office/officeart/2008/layout/LinedList"/>
    <dgm:cxn modelId="{B504AE82-40B7-433F-9E1D-24CC995EC447}" type="presParOf" srcId="{1993AB59-BB6C-4427-ADF4-CA56FDE7C502}" destId="{856A4D2C-EFB2-4A90-8917-82268B99D8D7}" srcOrd="1" destOrd="0" presId="urn:microsoft.com/office/officeart/2008/layout/LinedList"/>
    <dgm:cxn modelId="{68B668B4-736C-4CF8-AB20-931A1726827D}" type="presParOf" srcId="{856A4D2C-EFB2-4A90-8917-82268B99D8D7}" destId="{E7C6744E-0489-47FA-8EEC-F9BC05547D5A}" srcOrd="0" destOrd="0" presId="urn:microsoft.com/office/officeart/2008/layout/LinedList"/>
    <dgm:cxn modelId="{0DCA2AB2-4BBC-40A5-A08C-094C1087E57C}" type="presParOf" srcId="{856A4D2C-EFB2-4A90-8917-82268B99D8D7}" destId="{B02A2334-0DF1-495E-922F-65B8C2A0AE9E}" srcOrd="1" destOrd="0" presId="urn:microsoft.com/office/officeart/2008/layout/LinedList"/>
    <dgm:cxn modelId="{A467E02F-58C2-41A9-81E3-48FC440FE91A}" type="presParOf" srcId="{B02A2334-0DF1-495E-922F-65B8C2A0AE9E}" destId="{CA24696F-2CEA-45BA-9ADD-A06A22CA70BD}" srcOrd="0" destOrd="0" presId="urn:microsoft.com/office/officeart/2008/layout/LinedList"/>
    <dgm:cxn modelId="{C77520E8-170C-4C06-BE71-3CEE2CA8D6DF}" type="presParOf" srcId="{B02A2334-0DF1-495E-922F-65B8C2A0AE9E}" destId="{C429B785-9394-4C17-B90A-0987BC711D58}" srcOrd="1" destOrd="0" presId="urn:microsoft.com/office/officeart/2008/layout/LinedList"/>
    <dgm:cxn modelId="{24752CDB-5A63-423B-891D-5B8D49DE28AC}" type="presParOf" srcId="{B02A2334-0DF1-495E-922F-65B8C2A0AE9E}" destId="{DBF0E1D1-CCA1-4EB0-9E44-A199645547F3}" srcOrd="2" destOrd="0" presId="urn:microsoft.com/office/officeart/2008/layout/LinedList"/>
    <dgm:cxn modelId="{0A93580E-F5B2-46BB-A786-4BA134AB97F0}" type="presParOf" srcId="{856A4D2C-EFB2-4A90-8917-82268B99D8D7}" destId="{C1730E46-263C-4D89-BDCD-F6D5DFD14DAE}" srcOrd="2" destOrd="0" presId="urn:microsoft.com/office/officeart/2008/layout/LinedList"/>
    <dgm:cxn modelId="{9B6F67F9-643F-4977-BA68-2F6FBD41465A}" type="presParOf" srcId="{856A4D2C-EFB2-4A90-8917-82268B99D8D7}" destId="{C79676CE-5BEE-4C85-BF13-535B98C311A3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Data guidelines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your Dataset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ERRORs &amp; quality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endParaRPr lang="en-US"/>
        </a:p>
      </dgm:t>
    </dgm:pt>
    <dgm:pt modelId="{1EB59F4B-6F87-4700-860D-D4D617F887AF}" type="pres">
      <dgm:prSet presAssocID="{8AA20905-3954-474B-A606-562BCA026DC1}" presName="vert0" presStyleCnt="0">
        <dgm:presLayoutVars>
          <dgm:dir/>
          <dgm:animOne val="branch"/>
          <dgm:animLvl val="lvl"/>
        </dgm:presLayoutVars>
      </dgm:prSet>
      <dgm:spPr/>
    </dgm:pt>
    <dgm:pt modelId="{E3BEFFEC-F569-4F5B-A225-EFAA312ADDED}" type="pres">
      <dgm:prSet presAssocID="{DC13AB6D-DEA2-4CBB-AC69-1EF1A6AD1512}" presName="thickLine" presStyleLbl="alignNode1" presStyleIdx="0" presStyleCnt="3"/>
      <dgm:spPr/>
    </dgm:pt>
    <dgm:pt modelId="{D50E75B2-E240-486A-BBB5-6A0C729A10C1}" type="pres">
      <dgm:prSet presAssocID="{DC13AB6D-DEA2-4CBB-AC69-1EF1A6AD1512}" presName="horz1" presStyleCnt="0"/>
      <dgm:spPr/>
    </dgm:pt>
    <dgm:pt modelId="{AFB0E0BE-2E1B-445F-BFB0-FB14D0BE10FC}" type="pres">
      <dgm:prSet presAssocID="{DC13AB6D-DEA2-4CBB-AC69-1EF1A6AD1512}" presName="tx1" presStyleLbl="revTx" presStyleIdx="0" presStyleCnt="3" custScaleY="226432"/>
      <dgm:spPr/>
    </dgm:pt>
    <dgm:pt modelId="{0F5FF88E-4C6E-4982-9833-4B5BEF1A3BAC}" type="pres">
      <dgm:prSet presAssocID="{DC13AB6D-DEA2-4CBB-AC69-1EF1A6AD1512}" presName="vert1" presStyleCnt="0"/>
      <dgm:spPr/>
    </dgm:pt>
    <dgm:pt modelId="{61D1E0D5-9966-46F4-9C34-4BEBFC08735B}" type="pres">
      <dgm:prSet presAssocID="{53742231-981F-480A-940F-203EC2F7423F}" presName="thickLine" presStyleLbl="alignNode1" presStyleIdx="1" presStyleCnt="3"/>
      <dgm:spPr/>
    </dgm:pt>
    <dgm:pt modelId="{6BEE284F-92E5-428E-9DA5-59D2E2FD0EC0}" type="pres">
      <dgm:prSet presAssocID="{53742231-981F-480A-940F-203EC2F7423F}" presName="horz1" presStyleCnt="0"/>
      <dgm:spPr/>
    </dgm:pt>
    <dgm:pt modelId="{F0654C8A-73DC-4EA5-8699-C4B9D3133327}" type="pres">
      <dgm:prSet presAssocID="{53742231-981F-480A-940F-203EC2F7423F}" presName="tx1" presStyleLbl="revTx" presStyleIdx="1" presStyleCnt="3" custScaleY="205432"/>
      <dgm:spPr/>
    </dgm:pt>
    <dgm:pt modelId="{516D3659-7457-493F-A48E-4BBAEFA894C2}" type="pres">
      <dgm:prSet presAssocID="{53742231-981F-480A-940F-203EC2F7423F}" presName="vert1" presStyleCnt="0"/>
      <dgm:spPr/>
    </dgm:pt>
    <dgm:pt modelId="{56922807-3618-48A1-B83F-FEE855B32E91}" type="pres">
      <dgm:prSet presAssocID="{9EF41CC5-EF3B-4A6D-8229-3F1333EADFB3}" presName="thickLine" presStyleLbl="alignNode1" presStyleIdx="2" presStyleCnt="3"/>
      <dgm:spPr/>
    </dgm:pt>
    <dgm:pt modelId="{CFED6409-E0B5-4E28-AF64-EA68DCA490B2}" type="pres">
      <dgm:prSet presAssocID="{9EF41CC5-EF3B-4A6D-8229-3F1333EADFB3}" presName="horz1" presStyleCnt="0"/>
      <dgm:spPr/>
    </dgm:pt>
    <dgm:pt modelId="{90664B43-4DE1-44DE-A772-4C784580FEDB}" type="pres">
      <dgm:prSet presAssocID="{9EF41CC5-EF3B-4A6D-8229-3F1333EADFB3}" presName="tx1" presStyleLbl="revTx" presStyleIdx="2" presStyleCnt="3"/>
      <dgm:spPr/>
    </dgm:pt>
    <dgm:pt modelId="{96DCCB47-F6D0-4407-A685-1A7AD252297F}" type="pres">
      <dgm:prSet presAssocID="{9EF41CC5-EF3B-4A6D-8229-3F1333EADFB3}" presName="vert1" presStyleCnt="0"/>
      <dgm:spPr/>
    </dgm:pt>
  </dgm:ptLst>
  <dgm:cxnLst>
    <dgm:cxn modelId="{2F5A1945-6496-465B-B772-976F39CE8472}" type="presOf" srcId="{8AA20905-3954-474B-A606-562BCA026DC1}" destId="{1EB59F4B-6F87-4700-860D-D4D617F887AF}" srcOrd="0" destOrd="0" presId="urn:microsoft.com/office/officeart/2008/layout/LinedList"/>
    <dgm:cxn modelId="{40A7156A-0E19-4BED-B706-13C5BCA66B05}" type="presOf" srcId="{DC13AB6D-DEA2-4CBB-AC69-1EF1A6AD1512}" destId="{AFB0E0BE-2E1B-445F-BFB0-FB14D0BE10FC}" srcOrd="0" destOrd="0" presId="urn:microsoft.com/office/officeart/2008/layout/LinedList"/>
    <dgm:cxn modelId="{A3565D92-AA07-47B2-A87D-3E1AE3B77AB8}" type="presOf" srcId="{9EF41CC5-EF3B-4A6D-8229-3F1333EADFB3}" destId="{90664B43-4DE1-44DE-A772-4C784580FEDB}" srcOrd="0" destOrd="0" presId="urn:microsoft.com/office/officeart/2008/layout/LinedList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2C97BF9-A99E-40FA-B700-11DDE7EEF3F6}" type="presOf" srcId="{53742231-981F-480A-940F-203EC2F7423F}" destId="{F0654C8A-73DC-4EA5-8699-C4B9D3133327}" srcOrd="0" destOrd="0" presId="urn:microsoft.com/office/officeart/2008/layout/LinedList"/>
    <dgm:cxn modelId="{7F20D9B9-C1F2-496B-8BC1-6D37F6C04CCF}" type="presParOf" srcId="{1EB59F4B-6F87-4700-860D-D4D617F887AF}" destId="{E3BEFFEC-F569-4F5B-A225-EFAA312ADDED}" srcOrd="0" destOrd="0" presId="urn:microsoft.com/office/officeart/2008/layout/LinedList"/>
    <dgm:cxn modelId="{5C82E13B-E7CF-4E05-9839-9FB5AD79BA95}" type="presParOf" srcId="{1EB59F4B-6F87-4700-860D-D4D617F887AF}" destId="{D50E75B2-E240-486A-BBB5-6A0C729A10C1}" srcOrd="1" destOrd="0" presId="urn:microsoft.com/office/officeart/2008/layout/LinedList"/>
    <dgm:cxn modelId="{205541F1-9F86-40B0-B565-2A6F81464552}" type="presParOf" srcId="{D50E75B2-E240-486A-BBB5-6A0C729A10C1}" destId="{AFB0E0BE-2E1B-445F-BFB0-FB14D0BE10FC}" srcOrd="0" destOrd="0" presId="urn:microsoft.com/office/officeart/2008/layout/LinedList"/>
    <dgm:cxn modelId="{F61F77C8-16F6-4FE9-AB04-3844FE5D6B55}" type="presParOf" srcId="{D50E75B2-E240-486A-BBB5-6A0C729A10C1}" destId="{0F5FF88E-4C6E-4982-9833-4B5BEF1A3BAC}" srcOrd="1" destOrd="0" presId="urn:microsoft.com/office/officeart/2008/layout/LinedList"/>
    <dgm:cxn modelId="{0AB7E76D-96EE-4CEA-BC66-748016910188}" type="presParOf" srcId="{1EB59F4B-6F87-4700-860D-D4D617F887AF}" destId="{61D1E0D5-9966-46F4-9C34-4BEBFC08735B}" srcOrd="2" destOrd="0" presId="urn:microsoft.com/office/officeart/2008/layout/LinedList"/>
    <dgm:cxn modelId="{353DC198-EDAD-4F78-896F-809511108235}" type="presParOf" srcId="{1EB59F4B-6F87-4700-860D-D4D617F887AF}" destId="{6BEE284F-92E5-428E-9DA5-59D2E2FD0EC0}" srcOrd="3" destOrd="0" presId="urn:microsoft.com/office/officeart/2008/layout/LinedList"/>
    <dgm:cxn modelId="{19B54DB5-8B58-4DAC-82FB-0DBF30926F76}" type="presParOf" srcId="{6BEE284F-92E5-428E-9DA5-59D2E2FD0EC0}" destId="{F0654C8A-73DC-4EA5-8699-C4B9D3133327}" srcOrd="0" destOrd="0" presId="urn:microsoft.com/office/officeart/2008/layout/LinedList"/>
    <dgm:cxn modelId="{C5925952-EBDF-4B19-B5FB-02458815F0EC}" type="presParOf" srcId="{6BEE284F-92E5-428E-9DA5-59D2E2FD0EC0}" destId="{516D3659-7457-493F-A48E-4BBAEFA894C2}" srcOrd="1" destOrd="0" presId="urn:microsoft.com/office/officeart/2008/layout/LinedList"/>
    <dgm:cxn modelId="{E1CA366A-489D-4D21-9FDD-92620C8B3FA1}" type="presParOf" srcId="{1EB59F4B-6F87-4700-860D-D4D617F887AF}" destId="{56922807-3618-48A1-B83F-FEE855B32E91}" srcOrd="4" destOrd="0" presId="urn:microsoft.com/office/officeart/2008/layout/LinedList"/>
    <dgm:cxn modelId="{C0F78E22-F247-4EAB-A32E-3EB8F4D01512}" type="presParOf" srcId="{1EB59F4B-6F87-4700-860D-D4D617F887AF}" destId="{CFED6409-E0B5-4E28-AF64-EA68DCA490B2}" srcOrd="5" destOrd="0" presId="urn:microsoft.com/office/officeart/2008/layout/LinedList"/>
    <dgm:cxn modelId="{A095426B-EE29-45F5-94A8-C6D137E25355}" type="presParOf" srcId="{CFED6409-E0B5-4E28-AF64-EA68DCA490B2}" destId="{90664B43-4DE1-44DE-A772-4C784580FEDB}" srcOrd="0" destOrd="0" presId="urn:microsoft.com/office/officeart/2008/layout/LinedList"/>
    <dgm:cxn modelId="{85B6DC59-9B5F-483F-AF53-557EF6D7C400}" type="presParOf" srcId="{CFED6409-E0B5-4E28-AF64-EA68DCA490B2}" destId="{96DCCB47-F6D0-4407-A685-1A7AD25229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5B76B-5D92-49F7-B0A2-848AD554E538}">
      <dsp:nvSpPr>
        <dsp:cNvPr id="0" name=""/>
        <dsp:cNvSpPr/>
      </dsp:nvSpPr>
      <dsp:spPr>
        <a:xfrm>
          <a:off x="417730" y="584055"/>
          <a:ext cx="678691" cy="678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EB2CF-A7DF-43FF-8105-CBCDCAF1EBE8}">
      <dsp:nvSpPr>
        <dsp:cNvPr id="0" name=""/>
        <dsp:cNvSpPr/>
      </dsp:nvSpPr>
      <dsp:spPr>
        <a:xfrm>
          <a:off x="2974" y="158918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Unlearn some strategies - Let go of legacy methods – be a beginner </a:t>
          </a:r>
        </a:p>
      </dsp:txBody>
      <dsp:txXfrm>
        <a:off x="2974" y="1589187"/>
        <a:ext cx="1508203" cy="942626"/>
      </dsp:txXfrm>
    </dsp:sp>
    <dsp:sp modelId="{ECA4A056-E53F-4A5E-9A6C-44152310C576}">
      <dsp:nvSpPr>
        <dsp:cNvPr id="0" name=""/>
        <dsp:cNvSpPr/>
      </dsp:nvSpPr>
      <dsp:spPr>
        <a:xfrm>
          <a:off x="2189868" y="584055"/>
          <a:ext cx="678691" cy="678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3E6A5-CC9C-46A9-8009-27A4247DB07D}">
      <dsp:nvSpPr>
        <dsp:cNvPr id="0" name=""/>
        <dsp:cNvSpPr/>
      </dsp:nvSpPr>
      <dsp:spPr>
        <a:xfrm>
          <a:off x="1775113" y="158918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 first</a:t>
          </a:r>
        </a:p>
      </dsp:txBody>
      <dsp:txXfrm>
        <a:off x="1775113" y="1589187"/>
        <a:ext cx="1508203" cy="942626"/>
      </dsp:txXfrm>
    </dsp:sp>
    <dsp:sp modelId="{A5FF0322-8788-4830-8E60-1EAFF931DD55}">
      <dsp:nvSpPr>
        <dsp:cNvPr id="0" name=""/>
        <dsp:cNvSpPr/>
      </dsp:nvSpPr>
      <dsp:spPr>
        <a:xfrm>
          <a:off x="3962007" y="584055"/>
          <a:ext cx="678691" cy="678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ACC1E-67B5-4FEC-BC3D-738C1D15B129}">
      <dsp:nvSpPr>
        <dsp:cNvPr id="0" name=""/>
        <dsp:cNvSpPr/>
      </dsp:nvSpPr>
      <dsp:spPr>
        <a:xfrm>
          <a:off x="3547251" y="158918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fast DevOps cycles</a:t>
          </a:r>
        </a:p>
      </dsp:txBody>
      <dsp:txXfrm>
        <a:off x="3547251" y="1589187"/>
        <a:ext cx="1508203" cy="942626"/>
      </dsp:txXfrm>
    </dsp:sp>
    <dsp:sp modelId="{6D70C884-09D1-4EB7-8685-8DD9A37D5A82}">
      <dsp:nvSpPr>
        <dsp:cNvPr id="0" name=""/>
        <dsp:cNvSpPr/>
      </dsp:nvSpPr>
      <dsp:spPr>
        <a:xfrm>
          <a:off x="5734146" y="584055"/>
          <a:ext cx="678691" cy="6786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3EF3C-1883-49A1-8CEA-34B9C4F4DB82}">
      <dsp:nvSpPr>
        <dsp:cNvPr id="0" name=""/>
        <dsp:cNvSpPr/>
      </dsp:nvSpPr>
      <dsp:spPr>
        <a:xfrm>
          <a:off x="5319390" y="158918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 and Hire right talent </a:t>
          </a:r>
        </a:p>
      </dsp:txBody>
      <dsp:txXfrm>
        <a:off x="5319390" y="1589187"/>
        <a:ext cx="1508203" cy="942626"/>
      </dsp:txXfrm>
    </dsp:sp>
    <dsp:sp modelId="{BA515531-F4F5-4C8C-9486-F23BABF43B06}">
      <dsp:nvSpPr>
        <dsp:cNvPr id="0" name=""/>
        <dsp:cNvSpPr/>
      </dsp:nvSpPr>
      <dsp:spPr>
        <a:xfrm>
          <a:off x="1303799" y="2908865"/>
          <a:ext cx="678691" cy="6786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5A26-26D9-4188-8F18-2267A6CC44DC}">
      <dsp:nvSpPr>
        <dsp:cNvPr id="0" name=""/>
        <dsp:cNvSpPr/>
      </dsp:nvSpPr>
      <dsp:spPr>
        <a:xfrm>
          <a:off x="889043" y="391399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AI ninja team</a:t>
          </a:r>
        </a:p>
      </dsp:txBody>
      <dsp:txXfrm>
        <a:off x="889043" y="3913997"/>
        <a:ext cx="1508203" cy="942626"/>
      </dsp:txXfrm>
    </dsp:sp>
    <dsp:sp modelId="{2F184FD7-79AB-49D2-A963-F96D93BC610A}">
      <dsp:nvSpPr>
        <dsp:cNvPr id="0" name=""/>
        <dsp:cNvSpPr/>
      </dsp:nvSpPr>
      <dsp:spPr>
        <a:xfrm>
          <a:off x="3075938" y="2908865"/>
          <a:ext cx="678691" cy="6786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C8F1D-F4B1-475C-BAED-79919A135A0B}">
      <dsp:nvSpPr>
        <dsp:cNvPr id="0" name=""/>
        <dsp:cNvSpPr/>
      </dsp:nvSpPr>
      <dsp:spPr>
        <a:xfrm>
          <a:off x="2661182" y="391399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Organizational change - Think about MLaaS</a:t>
          </a:r>
        </a:p>
      </dsp:txBody>
      <dsp:txXfrm>
        <a:off x="2661182" y="3913997"/>
        <a:ext cx="1508203" cy="942626"/>
      </dsp:txXfrm>
    </dsp:sp>
    <dsp:sp modelId="{7732E0CA-5F36-4E9E-A754-070899B52BCE}">
      <dsp:nvSpPr>
        <dsp:cNvPr id="0" name=""/>
        <dsp:cNvSpPr/>
      </dsp:nvSpPr>
      <dsp:spPr>
        <a:xfrm>
          <a:off x="4848076" y="2908865"/>
          <a:ext cx="678691" cy="67869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FEE20-A6D7-4CCA-9445-03214EC60261}">
      <dsp:nvSpPr>
        <dsp:cNvPr id="0" name=""/>
        <dsp:cNvSpPr/>
      </dsp:nvSpPr>
      <dsp:spPr>
        <a:xfrm>
          <a:off x="4433321" y="3913997"/>
          <a:ext cx="1508203" cy="942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is unpredictable – Increase the risk appetite</a:t>
          </a:r>
        </a:p>
      </dsp:txBody>
      <dsp:txXfrm>
        <a:off x="4433321" y="3913997"/>
        <a:ext cx="1508203" cy="942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B7DDE-C090-4C10-BFB7-DBB2298A6FC1}">
      <dsp:nvSpPr>
        <dsp:cNvPr id="0" name=""/>
        <dsp:cNvSpPr/>
      </dsp:nvSpPr>
      <dsp:spPr>
        <a:xfrm>
          <a:off x="935850" y="703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CF309-DBF1-476A-A686-E901EFA694C5}">
      <dsp:nvSpPr>
        <dsp:cNvPr id="0" name=""/>
        <dsp:cNvSpPr/>
      </dsp:nvSpPr>
      <dsp:spPr>
        <a:xfrm>
          <a:off x="1308787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B2E85-AA6F-4BC4-A341-32E0472F3471}">
      <dsp:nvSpPr>
        <dsp:cNvPr id="0" name=""/>
        <dsp:cNvSpPr/>
      </dsp:nvSpPr>
      <dsp:spPr>
        <a:xfrm>
          <a:off x="376443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Algorithms</a:t>
          </a:r>
        </a:p>
      </dsp:txBody>
      <dsp:txXfrm>
        <a:off x="376443" y="2302033"/>
        <a:ext cx="2868750" cy="720000"/>
      </dsp:txXfrm>
    </dsp:sp>
    <dsp:sp modelId="{4D81BBAF-79DD-480F-A5FA-7A6A8899C3DF}">
      <dsp:nvSpPr>
        <dsp:cNvPr id="0" name=""/>
        <dsp:cNvSpPr/>
      </dsp:nvSpPr>
      <dsp:spPr>
        <a:xfrm>
          <a:off x="4306631" y="703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BEA5F-3BA4-4094-B913-32EE4F05025B}">
      <dsp:nvSpPr>
        <dsp:cNvPr id="0" name=""/>
        <dsp:cNvSpPr/>
      </dsp:nvSpPr>
      <dsp:spPr>
        <a:xfrm>
          <a:off x="4679568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85199-73B2-4282-8666-73757E7635BA}">
      <dsp:nvSpPr>
        <dsp:cNvPr id="0" name=""/>
        <dsp:cNvSpPr/>
      </dsp:nvSpPr>
      <dsp:spPr>
        <a:xfrm>
          <a:off x="374722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Data</a:t>
          </a:r>
        </a:p>
      </dsp:txBody>
      <dsp:txXfrm>
        <a:off x="3747225" y="2302033"/>
        <a:ext cx="2868750" cy="720000"/>
      </dsp:txXfrm>
    </dsp:sp>
    <dsp:sp modelId="{C1F3C15E-2D2C-4227-876B-C3011A53A9D2}">
      <dsp:nvSpPr>
        <dsp:cNvPr id="0" name=""/>
        <dsp:cNvSpPr/>
      </dsp:nvSpPr>
      <dsp:spPr>
        <a:xfrm>
          <a:off x="7677412" y="7033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11E35-9D42-47DA-ADE8-9E3DEF70513E}">
      <dsp:nvSpPr>
        <dsp:cNvPr id="0" name=""/>
        <dsp:cNvSpPr/>
      </dsp:nvSpPr>
      <dsp:spPr>
        <a:xfrm>
          <a:off x="8050350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CA947-5EB6-4B7F-9C2C-C2CC9C130B28}">
      <dsp:nvSpPr>
        <dsp:cNvPr id="0" name=""/>
        <dsp:cNvSpPr/>
      </dsp:nvSpPr>
      <dsp:spPr>
        <a:xfrm>
          <a:off x="7118006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/>
            <a:t>Objective</a:t>
          </a:r>
        </a:p>
      </dsp:txBody>
      <dsp:txXfrm>
        <a:off x="7118006" y="2302033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03A60-2BB8-4070-A171-3798574BB167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8E7743-DA01-4D1C-81EA-5B22B44BF8DA}">
      <dsp:nvSpPr>
        <dsp:cNvPr id="0" name=""/>
        <dsp:cNvSpPr/>
      </dsp:nvSpPr>
      <dsp:spPr>
        <a:xfrm>
          <a:off x="0" y="558"/>
          <a:ext cx="1299209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Improve</a:t>
          </a:r>
        </a:p>
      </dsp:txBody>
      <dsp:txXfrm>
        <a:off x="0" y="558"/>
        <a:ext cx="1299209" cy="914176"/>
      </dsp:txXfrm>
    </dsp:sp>
    <dsp:sp modelId="{197421E8-844A-4F92-B7E8-902C10CB11BB}">
      <dsp:nvSpPr>
        <dsp:cNvPr id="0" name=""/>
        <dsp:cNvSpPr/>
      </dsp:nvSpPr>
      <dsp:spPr>
        <a:xfrm>
          <a:off x="1396650" y="42071"/>
          <a:ext cx="5099399" cy="83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Improve your products</a:t>
          </a:r>
        </a:p>
      </dsp:txBody>
      <dsp:txXfrm>
        <a:off x="1396650" y="42071"/>
        <a:ext cx="5099399" cy="830258"/>
      </dsp:txXfrm>
    </dsp:sp>
    <dsp:sp modelId="{B9FF1353-2B72-44B2-BB38-56EA1AFAED2D}">
      <dsp:nvSpPr>
        <dsp:cNvPr id="0" name=""/>
        <dsp:cNvSpPr/>
      </dsp:nvSpPr>
      <dsp:spPr>
        <a:xfrm>
          <a:off x="1299209" y="872329"/>
          <a:ext cx="51968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FFB9EF-FA9F-4158-BD84-F8735D9EFD8C}">
      <dsp:nvSpPr>
        <dsp:cNvPr id="0" name=""/>
        <dsp:cNvSpPr/>
      </dsp:nvSpPr>
      <dsp:spPr>
        <a:xfrm>
          <a:off x="0" y="914734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FF67D2-F1DD-40A6-9A13-531013F6D8AA}">
      <dsp:nvSpPr>
        <dsp:cNvPr id="0" name=""/>
        <dsp:cNvSpPr/>
      </dsp:nvSpPr>
      <dsp:spPr>
        <a:xfrm>
          <a:off x="0" y="914734"/>
          <a:ext cx="1299209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</a:t>
          </a:r>
        </a:p>
      </dsp:txBody>
      <dsp:txXfrm>
        <a:off x="0" y="914734"/>
        <a:ext cx="1299209" cy="914176"/>
      </dsp:txXfrm>
    </dsp:sp>
    <dsp:sp modelId="{7B986366-D9C1-4FA0-9C78-D29D0790C04C}">
      <dsp:nvSpPr>
        <dsp:cNvPr id="0" name=""/>
        <dsp:cNvSpPr/>
      </dsp:nvSpPr>
      <dsp:spPr>
        <a:xfrm>
          <a:off x="1396650" y="956247"/>
          <a:ext cx="5099399" cy="83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new products</a:t>
          </a:r>
        </a:p>
      </dsp:txBody>
      <dsp:txXfrm>
        <a:off x="1396650" y="956247"/>
        <a:ext cx="5099399" cy="830258"/>
      </dsp:txXfrm>
    </dsp:sp>
    <dsp:sp modelId="{E84D6C7A-66A5-4752-BCA3-7B83EF958BB8}">
      <dsp:nvSpPr>
        <dsp:cNvPr id="0" name=""/>
        <dsp:cNvSpPr/>
      </dsp:nvSpPr>
      <dsp:spPr>
        <a:xfrm>
          <a:off x="1299209" y="1786505"/>
          <a:ext cx="51968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7BC8592-4CFA-4292-BD68-7E86EF33174F}">
      <dsp:nvSpPr>
        <dsp:cNvPr id="0" name=""/>
        <dsp:cNvSpPr/>
      </dsp:nvSpPr>
      <dsp:spPr>
        <a:xfrm>
          <a:off x="0" y="1828911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F18809-6DB4-411A-9219-7550C6B26D3B}">
      <dsp:nvSpPr>
        <dsp:cNvPr id="0" name=""/>
        <dsp:cNvSpPr/>
      </dsp:nvSpPr>
      <dsp:spPr>
        <a:xfrm>
          <a:off x="0" y="1828911"/>
          <a:ext cx="1299209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Automate</a:t>
          </a:r>
        </a:p>
      </dsp:txBody>
      <dsp:txXfrm>
        <a:off x="0" y="1828911"/>
        <a:ext cx="1299209" cy="914176"/>
      </dsp:txXfrm>
    </dsp:sp>
    <dsp:sp modelId="{E1BC4D2A-4A84-41A1-B0E6-973B9247FFE9}">
      <dsp:nvSpPr>
        <dsp:cNvPr id="0" name=""/>
        <dsp:cNvSpPr/>
      </dsp:nvSpPr>
      <dsp:spPr>
        <a:xfrm>
          <a:off x="1396650" y="1870424"/>
          <a:ext cx="5099399" cy="83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Automate operations and processes</a:t>
          </a:r>
        </a:p>
      </dsp:txBody>
      <dsp:txXfrm>
        <a:off x="1396650" y="1870424"/>
        <a:ext cx="5099399" cy="830258"/>
      </dsp:txXfrm>
    </dsp:sp>
    <dsp:sp modelId="{ED495BF0-501A-4A2A-BE6B-14AF48542BE6}">
      <dsp:nvSpPr>
        <dsp:cNvPr id="0" name=""/>
        <dsp:cNvSpPr/>
      </dsp:nvSpPr>
      <dsp:spPr>
        <a:xfrm>
          <a:off x="1299209" y="2700682"/>
          <a:ext cx="51968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8F34E4-459E-4633-86E1-D6797C3001F3}">
      <dsp:nvSpPr>
        <dsp:cNvPr id="0" name=""/>
        <dsp:cNvSpPr/>
      </dsp:nvSpPr>
      <dsp:spPr>
        <a:xfrm>
          <a:off x="0" y="2743088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3CC13-5DAA-48C1-8C7C-FB474704C9EB}">
      <dsp:nvSpPr>
        <dsp:cNvPr id="0" name=""/>
        <dsp:cNvSpPr/>
      </dsp:nvSpPr>
      <dsp:spPr>
        <a:xfrm>
          <a:off x="0" y="2743088"/>
          <a:ext cx="1299209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Enhance</a:t>
          </a:r>
        </a:p>
      </dsp:txBody>
      <dsp:txXfrm>
        <a:off x="0" y="2743088"/>
        <a:ext cx="1299209" cy="914176"/>
      </dsp:txXfrm>
    </dsp:sp>
    <dsp:sp modelId="{9683CB5A-0613-4770-BA1E-D5DF1B26AB66}">
      <dsp:nvSpPr>
        <dsp:cNvPr id="0" name=""/>
        <dsp:cNvSpPr/>
      </dsp:nvSpPr>
      <dsp:spPr>
        <a:xfrm>
          <a:off x="1396650" y="2784601"/>
          <a:ext cx="5099399" cy="83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Enhance customer experiences</a:t>
          </a:r>
        </a:p>
      </dsp:txBody>
      <dsp:txXfrm>
        <a:off x="1396650" y="2784601"/>
        <a:ext cx="5099399" cy="830258"/>
      </dsp:txXfrm>
    </dsp:sp>
    <dsp:sp modelId="{CC909EDF-B44D-4C73-B8A8-CA9209534EF7}">
      <dsp:nvSpPr>
        <dsp:cNvPr id="0" name=""/>
        <dsp:cNvSpPr/>
      </dsp:nvSpPr>
      <dsp:spPr>
        <a:xfrm>
          <a:off x="1299209" y="3614859"/>
          <a:ext cx="51968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9AA59D-6559-4B62-8102-4388F9881D37}">
      <dsp:nvSpPr>
        <dsp:cNvPr id="0" name=""/>
        <dsp:cNvSpPr/>
      </dsp:nvSpPr>
      <dsp:spPr>
        <a:xfrm>
          <a:off x="0" y="3657265"/>
          <a:ext cx="649605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C2BB5-C12F-48D6-812C-41A2A3ECEB17}">
      <dsp:nvSpPr>
        <dsp:cNvPr id="0" name=""/>
        <dsp:cNvSpPr/>
      </dsp:nvSpPr>
      <dsp:spPr>
        <a:xfrm>
          <a:off x="0" y="3657265"/>
          <a:ext cx="1299209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Price</a:t>
          </a:r>
        </a:p>
      </dsp:txBody>
      <dsp:txXfrm>
        <a:off x="0" y="3657265"/>
        <a:ext cx="1299209" cy="914176"/>
      </dsp:txXfrm>
    </dsp:sp>
    <dsp:sp modelId="{C429B785-9394-4C17-B90A-0987BC711D58}">
      <dsp:nvSpPr>
        <dsp:cNvPr id="0" name=""/>
        <dsp:cNvSpPr/>
      </dsp:nvSpPr>
      <dsp:spPr>
        <a:xfrm>
          <a:off x="1396650" y="3698778"/>
          <a:ext cx="5099399" cy="83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Price optimization</a:t>
          </a:r>
        </a:p>
      </dsp:txBody>
      <dsp:txXfrm>
        <a:off x="1396650" y="3698778"/>
        <a:ext cx="5099399" cy="830258"/>
      </dsp:txXfrm>
    </dsp:sp>
    <dsp:sp modelId="{C1730E46-263C-4D89-BDCD-F6D5DFD14DAE}">
      <dsp:nvSpPr>
        <dsp:cNvPr id="0" name=""/>
        <dsp:cNvSpPr/>
      </dsp:nvSpPr>
      <dsp:spPr>
        <a:xfrm>
          <a:off x="1299209" y="4529036"/>
          <a:ext cx="519683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EFFEC-F569-4F5B-A225-EFAA312ADDED}">
      <dsp:nvSpPr>
        <dsp:cNvPr id="0" name=""/>
        <dsp:cNvSpPr/>
      </dsp:nvSpPr>
      <dsp:spPr>
        <a:xfrm>
          <a:off x="0" y="246"/>
          <a:ext cx="4894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E0BE-2E1B-445F-BFB0-FB14D0BE10FC}">
      <dsp:nvSpPr>
        <dsp:cNvPr id="0" name=""/>
        <dsp:cNvSpPr/>
      </dsp:nvSpPr>
      <dsp:spPr>
        <a:xfrm>
          <a:off x="0" y="246"/>
          <a:ext cx="4889482" cy="1329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Data guidelines</a:t>
          </a:r>
        </a:p>
      </dsp:txBody>
      <dsp:txXfrm>
        <a:off x="0" y="246"/>
        <a:ext cx="4889482" cy="1329864"/>
      </dsp:txXfrm>
    </dsp:sp>
    <dsp:sp modelId="{61D1E0D5-9966-46F4-9C34-4BEBFC08735B}">
      <dsp:nvSpPr>
        <dsp:cNvPr id="0" name=""/>
        <dsp:cNvSpPr/>
      </dsp:nvSpPr>
      <dsp:spPr>
        <a:xfrm>
          <a:off x="0" y="1330111"/>
          <a:ext cx="4894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54C8A-73DC-4EA5-8699-C4B9D3133327}">
      <dsp:nvSpPr>
        <dsp:cNvPr id="0" name=""/>
        <dsp:cNvSpPr/>
      </dsp:nvSpPr>
      <dsp:spPr>
        <a:xfrm>
          <a:off x="0" y="1330111"/>
          <a:ext cx="4889482" cy="120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your Dataset</a:t>
          </a:r>
        </a:p>
      </dsp:txBody>
      <dsp:txXfrm>
        <a:off x="0" y="1330111"/>
        <a:ext cx="4889482" cy="1206528"/>
      </dsp:txXfrm>
    </dsp:sp>
    <dsp:sp modelId="{56922807-3618-48A1-B83F-FEE855B32E91}">
      <dsp:nvSpPr>
        <dsp:cNvPr id="0" name=""/>
        <dsp:cNvSpPr/>
      </dsp:nvSpPr>
      <dsp:spPr>
        <a:xfrm>
          <a:off x="0" y="2536640"/>
          <a:ext cx="4894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64B43-4DE1-44DE-A772-4C784580FEDB}">
      <dsp:nvSpPr>
        <dsp:cNvPr id="0" name=""/>
        <dsp:cNvSpPr/>
      </dsp:nvSpPr>
      <dsp:spPr>
        <a:xfrm>
          <a:off x="0" y="2536640"/>
          <a:ext cx="4894262" cy="58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ERRORs &amp; quality</a:t>
          </a:r>
        </a:p>
      </dsp:txBody>
      <dsp:txXfrm>
        <a:off x="0" y="2536640"/>
        <a:ext cx="4894262" cy="587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1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11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61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49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859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447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618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337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068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49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527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1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76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69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  <p:sldLayoutId id="2147484287" r:id="rId12"/>
    <p:sldLayoutId id="2147484288" r:id="rId13"/>
    <p:sldLayoutId id="2147484289" r:id="rId14"/>
    <p:sldLayoutId id="2147484290" r:id="rId15"/>
    <p:sldLayoutId id="2147484291" r:id="rId16"/>
    <p:sldLayoutId id="21474842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Transforming the bank into an AI-First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latin typeface="+mn-lt"/>
                <a:ea typeface="+mn-ea"/>
                <a:cs typeface="+mn-cs"/>
              </a:rPr>
              <a:t>Priyanka Adsul</a:t>
            </a:r>
          </a:p>
        </p:txBody>
      </p:sp>
      <p:pic>
        <p:nvPicPr>
          <p:cNvPr id="36" name="Graphic 6" descr="Bank">
            <a:extLst>
              <a:ext uri="{FF2B5EF4-FFF2-40B4-BE49-F238E27FC236}">
                <a16:creationId xmlns:a16="http://schemas.microsoft.com/office/drawing/2014/main" id="{4DF13BBD-F649-42B8-9D59-9F091E78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83E3-8674-4D98-84F3-85BDB628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The AI mindset</a:t>
            </a:r>
            <a:endParaRPr lang="en-GB" sz="32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17B724-86A7-486C-AE86-49C55B2E8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674362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6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The Pillars of AI Strategy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35727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666-FA6B-4990-921D-2EE9F572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OBJECTIVE</a:t>
            </a:r>
            <a:endParaRPr lang="en-GB" sz="3600" dirty="0">
              <a:solidFill>
                <a:schemeClr val="tx1"/>
              </a:solidFill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FB0AFAF2-1E33-4C2A-BFD4-3046EEDB8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9472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2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6115788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F3F55C4-D050-49AA-883C-F85DCE3B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575" y="2438399"/>
            <a:ext cx="4962031" cy="383099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Gathering the right data – </a:t>
            </a:r>
          </a:p>
          <a:p>
            <a:pPr lvl="1"/>
            <a:r>
              <a:rPr lang="en-US" sz="2400" dirty="0"/>
              <a:t>User activity data</a:t>
            </a:r>
          </a:p>
          <a:p>
            <a:pPr lvl="1"/>
            <a:r>
              <a:rPr lang="en-US" sz="2400" dirty="0"/>
              <a:t>Feedback data</a:t>
            </a:r>
          </a:p>
          <a:p>
            <a:pPr lvl="1"/>
            <a:r>
              <a:rPr lang="en-US" sz="2400" dirty="0"/>
              <a:t>Third party data</a:t>
            </a:r>
          </a:p>
          <a:p>
            <a:pPr lvl="1"/>
            <a:r>
              <a:rPr lang="en-US" sz="2400" dirty="0"/>
              <a:t>Bad data</a:t>
            </a:r>
            <a:endParaRPr lang="en-GB" sz="2400" dirty="0"/>
          </a:p>
          <a:p>
            <a:pPr lvl="1"/>
            <a:r>
              <a:rPr lang="en-GB" sz="2400" dirty="0"/>
              <a:t>Data security </a:t>
            </a:r>
          </a:p>
          <a:p>
            <a:pPr lvl="1"/>
            <a:r>
              <a:rPr lang="en-GB" sz="2400" dirty="0"/>
              <a:t>Data consent</a:t>
            </a:r>
          </a:p>
          <a:p>
            <a:pPr lvl="1"/>
            <a:r>
              <a:rPr lang="en-GB" sz="2400" dirty="0"/>
              <a:t>Data storage</a:t>
            </a:r>
          </a:p>
          <a:p>
            <a:pPr lvl="1"/>
            <a:r>
              <a:rPr lang="en-GB" sz="2400" dirty="0"/>
              <a:t>Data transfers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425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4041687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Algorithms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1324BEB-328E-4C6C-B192-E3CA6ADA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Choosing right algorithm for your objective</a:t>
            </a:r>
          </a:p>
          <a:p>
            <a:pPr lvl="0"/>
            <a:r>
              <a:rPr lang="en-US" sz="2800" dirty="0"/>
              <a:t>Metrics and measurement</a:t>
            </a:r>
          </a:p>
          <a:p>
            <a:pPr lvl="0"/>
            <a:r>
              <a:rPr lang="en-US" sz="2800" dirty="0"/>
              <a:t>Iterate vigorously – more data more accurate results</a:t>
            </a:r>
          </a:p>
          <a:p>
            <a:pPr lvl="0"/>
            <a:r>
              <a:rPr lang="en-US" sz="2800" dirty="0"/>
              <a:t>Inside the black-box – </a:t>
            </a:r>
          </a:p>
          <a:p>
            <a:pPr lvl="1"/>
            <a:r>
              <a:rPr lang="en-US" sz="2400" dirty="0"/>
              <a:t>Supervised learning algorithm</a:t>
            </a:r>
          </a:p>
          <a:p>
            <a:pPr lvl="1"/>
            <a:r>
              <a:rPr lang="en-US" sz="2400" dirty="0"/>
              <a:t>Unsupervised learning algorithm</a:t>
            </a:r>
          </a:p>
          <a:p>
            <a:pPr lvl="1"/>
            <a:r>
              <a:rPr lang="en-US" sz="2400" dirty="0"/>
              <a:t>Reinforcement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585745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B21C-3FEE-4D75-8E4C-A4C6EB1A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Future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E37AF-FF9B-4E2C-86FC-03FEC6AD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err="1"/>
              <a:t>AutoML</a:t>
            </a:r>
            <a:r>
              <a:rPr lang="en-US" sz="2400" dirty="0"/>
              <a:t> - AI for AI learn labels and how to choose algorithm</a:t>
            </a:r>
          </a:p>
          <a:p>
            <a:pPr lvl="1"/>
            <a:r>
              <a:rPr lang="en-US" sz="2400" dirty="0"/>
              <a:t> Automating data - transfer learning - using Wikipedia as a data source to make recommendation instead of your own data</a:t>
            </a:r>
          </a:p>
          <a:p>
            <a:pPr lvl="1"/>
            <a:r>
              <a:rPr lang="en-US" sz="2400" dirty="0"/>
              <a:t>Generative adverbial networks (GN) - deep nerve net architecture</a:t>
            </a:r>
          </a:p>
          <a:p>
            <a:pPr lvl="1"/>
            <a:r>
              <a:rPr lang="en-US" sz="2400" dirty="0"/>
              <a:t>Ethics of AI - our approach to AI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540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E02F-7A3B-4DFB-BCDE-281C2A9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193" y="2154836"/>
            <a:ext cx="10018713" cy="1752599"/>
          </a:xfrm>
        </p:spPr>
        <p:txBody>
          <a:bodyPr/>
          <a:lstStyle/>
          <a:p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76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337</TotalTime>
  <Words>199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Transforming the bank into an AI-First organization</vt:lpstr>
      <vt:lpstr>The AI mindset</vt:lpstr>
      <vt:lpstr>The Pillars of AI Strategy</vt:lpstr>
      <vt:lpstr>OBJECTIVE</vt:lpstr>
      <vt:lpstr>Data</vt:lpstr>
      <vt:lpstr>Algorithms</vt:lpstr>
      <vt:lpstr>Future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the bank into an AI-First organization</dc:title>
  <dc:creator>saurabh giram</dc:creator>
  <cp:lastModifiedBy>saurabh giram</cp:lastModifiedBy>
  <cp:revision>16</cp:revision>
  <dcterms:created xsi:type="dcterms:W3CDTF">2021-11-30T19:33:20Z</dcterms:created>
  <dcterms:modified xsi:type="dcterms:W3CDTF">2021-12-01T14:26:59Z</dcterms:modified>
</cp:coreProperties>
</file>