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5943600" cy="274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6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48945"/>
            <a:ext cx="4457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40815"/>
            <a:ext cx="4457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46050"/>
            <a:ext cx="128158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46050"/>
            <a:ext cx="377047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683895"/>
            <a:ext cx="512635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835785"/>
            <a:ext cx="512635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46050"/>
            <a:ext cx="512635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672465"/>
            <a:ext cx="25144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002030"/>
            <a:ext cx="25144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672465"/>
            <a:ext cx="25268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002030"/>
            <a:ext cx="25268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94970"/>
            <a:ext cx="300894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94970"/>
            <a:ext cx="300894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46050"/>
            <a:ext cx="512635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730250"/>
            <a:ext cx="512635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D4E5-3282-4F82-8C5B-0DF4CAD021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542540"/>
            <a:ext cx="200596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7283C9-B4C1-3074-BFF7-E5928A657731}"/>
              </a:ext>
            </a:extLst>
          </p:cNvPr>
          <p:cNvGrpSpPr/>
          <p:nvPr/>
        </p:nvGrpSpPr>
        <p:grpSpPr>
          <a:xfrm>
            <a:off x="257429" y="-402276"/>
            <a:ext cx="5100455" cy="3145476"/>
            <a:chOff x="5636525" y="2114031"/>
            <a:chExt cx="3213130" cy="19815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93EAB3-6BC1-FE15-9D57-1E7B1586A929}"/>
                </a:ext>
              </a:extLst>
            </p:cNvPr>
            <p:cNvSpPr txBox="1"/>
            <p:nvPr/>
          </p:nvSpPr>
          <p:spPr>
            <a:xfrm>
              <a:off x="5636525" y="2114031"/>
              <a:ext cx="2876140" cy="198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840" b="1">
                  <a:solidFill>
                    <a:schemeClr val="accent5"/>
                  </a:solidFill>
                  <a:latin typeface="Quicksand" panose="00000500000000000000" pitchFamily="2" charset="0"/>
                </a:rPr>
                <a:t>Q</a:t>
              </a:r>
              <a:r>
                <a:rPr lang="en-US" sz="19840" b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Quicksand" panose="00000500000000000000" pitchFamily="2" charset="0"/>
                </a:rPr>
                <a:t>IK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62E099-EFF5-0DC6-9098-746468CF1BC4}"/>
                </a:ext>
              </a:extLst>
            </p:cNvPr>
            <p:cNvSpPr/>
            <p:nvPr/>
          </p:nvSpPr>
          <p:spPr>
            <a:xfrm>
              <a:off x="7062411" y="3747672"/>
              <a:ext cx="1352275" cy="25721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56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B26810-200F-3914-127F-6BBA24805672}"/>
                </a:ext>
              </a:extLst>
            </p:cNvPr>
            <p:cNvGrpSpPr/>
            <p:nvPr/>
          </p:nvGrpSpPr>
          <p:grpSpPr>
            <a:xfrm rot="8489855">
              <a:off x="8307652" y="2678632"/>
              <a:ext cx="542003" cy="886733"/>
              <a:chOff x="3094877" y="1317984"/>
              <a:chExt cx="1151882" cy="160143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D1E1745-CBD0-A49F-5B70-CD8538F136F5}"/>
                  </a:ext>
                </a:extLst>
              </p:cNvPr>
              <p:cNvSpPr/>
              <p:nvPr/>
            </p:nvSpPr>
            <p:spPr>
              <a:xfrm rot="5365634">
                <a:off x="3052079" y="1969315"/>
                <a:ext cx="1252276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EE1D1-545E-7A39-225F-439B68DF0F84}"/>
                  </a:ext>
                </a:extLst>
              </p:cNvPr>
              <p:cNvSpPr/>
              <p:nvPr/>
            </p:nvSpPr>
            <p:spPr>
              <a:xfrm rot="5365634">
                <a:off x="3722794" y="1987039"/>
                <a:ext cx="784610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5171E-7A0C-2A7B-43E2-5EA0A214AB5B}"/>
                  </a:ext>
                </a:extLst>
              </p:cNvPr>
              <p:cNvSpPr/>
              <p:nvPr/>
            </p:nvSpPr>
            <p:spPr>
              <a:xfrm rot="5365634">
                <a:off x="2425822" y="1987039"/>
                <a:ext cx="1601430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B01453-820D-80D7-CC5C-A0440DEFBFB4}"/>
                </a:ext>
              </a:extLst>
            </p:cNvPr>
            <p:cNvSpPr txBox="1"/>
            <p:nvPr/>
          </p:nvSpPr>
          <p:spPr>
            <a:xfrm>
              <a:off x="6870932" y="3758124"/>
              <a:ext cx="1735232" cy="22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48">
                  <a:solidFill>
                    <a:schemeClr val="bg1"/>
                  </a:solidFill>
                  <a:latin typeface="Quicksand" panose="00000500000000000000" pitchFamily="2" charset="0"/>
                </a:rPr>
                <a:t>Quatra Inti Karya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DataDrivenPlanner</dc:creator>
  <cp:lastModifiedBy>DataDrivenPlanner</cp:lastModifiedBy>
  <cp:revision>2</cp:revision>
  <dcterms:created xsi:type="dcterms:W3CDTF">2023-10-17T09:37:11Z</dcterms:created>
  <dcterms:modified xsi:type="dcterms:W3CDTF">2023-10-17T10:09:44Z</dcterms:modified>
</cp:coreProperties>
</file>