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6" r:id="rId3"/>
    <p:sldId id="275" r:id="rId4"/>
    <p:sldId id="256" r:id="rId5"/>
    <p:sldId id="258" r:id="rId6"/>
    <p:sldId id="277" r:id="rId7"/>
    <p:sldId id="279" r:id="rId8"/>
    <p:sldId id="281" r:id="rId9"/>
    <p:sldId id="280" r:id="rId10"/>
    <p:sldId id="282" r:id="rId11"/>
    <p:sldId id="278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5BB"/>
    <a:srgbClr val="384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80D-04C3-003D-C8D1-45D3E0AE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A615-E12F-1EE8-31D7-0D4F1F39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53F5-FEE8-1F69-2344-819A497F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496F-7F70-50FE-EF7E-DF1C3230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275D-7390-62B8-8691-0BFA4221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C6D8-7F4D-4B7D-8177-9216F7E5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C65D3-07B0-3E22-AED3-7FE82281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34EA-E6D4-D494-E9FA-CCC534D6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3794-C974-303C-BF81-F2E780C9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2C34-E420-2098-B5AB-1A5B7F6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F7E0A-417D-B608-91A2-7B5A5C6E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F663-2A80-9F52-0EAF-034FB30C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CC0E-979A-63D5-FC98-1AA8C5DA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2900-B437-21AB-4AF3-53996D0E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E751-1C2A-D371-0331-4600C791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21D8-02C1-436F-A22F-CBD510100E0C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09D3-3D4F-4134-A3D2-8344E06E422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6A1C-E8F2-491D-92C2-01F1C3DA38C8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5989-3DEF-4C30-8023-4FD0514B7CD2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5C3-D2D3-4CA4-AE6F-DA07036195F0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AF0C-E413-4BE0-B499-C87F13C77311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9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0903-9404-4B22-B06F-64F6DE109977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C6B-00F1-4765-B97A-5D682D33717C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7A7B-69C8-577E-A9CA-BCF71DFF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97D1-F52B-0F26-A764-29C09290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E3D4-6355-35CA-53EC-C4FB1474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F774-0EB0-15E9-E1D1-AC895A4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F4F8-77DA-5F57-FCAA-790B7A2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BD1E-EE22-4DF5-AE57-F4FC21921C05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0FB-59C7-49BF-834C-32B19B7E9E80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9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F5C-192B-44ED-AC04-4DE6AA0A24D1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9AEA-D0B7-EA15-7644-EEFC1A3C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DFC3-77DE-082D-E45D-280ACCE6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0224-F6C4-D0E7-3F1B-64829908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293F-3C61-15C8-878F-CA393F8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A646-5A73-3659-ACCC-2653108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D3C-E0A5-6305-5C22-DCD437DC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F5E0-B6D3-769F-A6C1-CDB2A7FD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8706-9A24-C39C-EE9D-042266D0F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BEAD-3A4B-6B3F-1498-3034F45B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BFD2A-8792-A9FB-2010-644C433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0B4C4-8F7E-A5C2-AE6D-DD461E8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3F03-29D1-B9D2-580F-6F330D9F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E374-E4A2-9411-50DA-BB57FDF5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79238-57B8-0CD2-C718-4B5E5A8E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C807A-B210-9371-6521-BE7FAA77F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244D2-9B21-7528-4F8D-01DE7436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9E950-7457-7FBD-7BD5-1B010CE0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24E34-85BD-07AD-2360-2940B1C9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77028-3879-5ED1-01EC-4F9E7EC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0CCA-49A1-AF21-8016-402F97F4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E751-16E9-17B6-A3C1-C56C6120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04938-BF88-493A-E2BE-9DDD4E27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E502-B7D8-236E-489E-6A912FB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543AE-9BB8-D9A2-307A-CB787E08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05CB1-BAB4-A864-B3E3-ED33ECA4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0E42-F8EF-DD40-29FA-9548AF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1450-4F61-39A8-5B28-41546A87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4FB6-0383-8E5E-12DF-EF1EAC58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9F531-6BA9-6366-9882-5A523A1D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8CB2-2625-309B-44B4-DB025759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EDA1-9816-3E7B-B71F-A3AA2572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A6F2B-E2BC-DC8C-0CD6-4B282710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84A1-D5F7-7068-9894-B183B99B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E189D-1990-D651-457C-DB8E218C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8ECE1-4253-EB68-863E-2F122C526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F23F3-AEF8-53F8-2269-EB581BC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8E9D4-DA2D-FDA2-17D8-FEE38F5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D96C-B354-F089-5905-8E18EEAD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0BE13-6A33-00ED-5D2D-150251A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AEAD-B559-9542-6047-E681338A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1B10-C210-6916-D270-9CEBA48B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4E6D-5549-43E1-9FFC-AB9C8A0B079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1B59-ACD7-DECF-9A3C-E48EDC0E1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B9DB-FD19-EF51-032C-7DDC240EA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94D0-F8CD-4D98-8A78-68E0B9E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6429-AE6C-4422-A2E2-C1701BAE0813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PharmaGenie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86DA-C07A-44A8-8C99-0C63F3F0C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426" y="547512"/>
            <a:ext cx="11539220" cy="45720"/>
            <a:chOff x="282389" y="620994"/>
            <a:chExt cx="11539257" cy="495114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282389" y="620995"/>
              <a:ext cx="1165412" cy="4951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511300" y="620994"/>
              <a:ext cx="10310346" cy="495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 flipV="1">
            <a:off x="1524000" y="6264769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 flipV="1">
            <a:off x="422089" y="6283600"/>
            <a:ext cx="1025712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7416" y="3391272"/>
            <a:ext cx="11622741" cy="111891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3846C8"/>
                </a:solidFill>
              </a:rPr>
              <a:t>SKILL DEVELOPMENT TRAINING INTERNSHIP REPORT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26C31-6484-4238-8404-95DF8288F8E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3979" y="6326330"/>
            <a:ext cx="711644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PharmaGenie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B86DA-C07A-44A8-8C99-0C63F3F0C5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16E5A3-F55B-95D5-9CBB-8A205B914B4D}"/>
              </a:ext>
            </a:extLst>
          </p:cNvPr>
          <p:cNvGrpSpPr>
            <a:grpSpLocks/>
          </p:cNvGrpSpPr>
          <p:nvPr/>
        </p:nvGrpSpPr>
        <p:grpSpPr bwMode="auto">
          <a:xfrm>
            <a:off x="5256487" y="2352908"/>
            <a:ext cx="1824598" cy="1492157"/>
            <a:chOff x="13780" y="800"/>
            <a:chExt cx="2677" cy="2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B13E64-176F-7810-2DE2-43D8091F3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" y="800"/>
              <a:ext cx="1406" cy="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951400-79D0-3098-AE89-2E9D951E2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" y="2090"/>
              <a:ext cx="2677" cy="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3.png">
            <a:extLst>
              <a:ext uri="{FF2B5EF4-FFF2-40B4-BE49-F238E27FC236}">
                <a16:creationId xmlns:a16="http://schemas.microsoft.com/office/drawing/2014/main" id="{766BF325-3DC9-8AC9-A1F2-731FFC4691E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3765" y="770776"/>
            <a:ext cx="2114720" cy="1236215"/>
          </a:xfrm>
          <a:prstGeom prst="rect">
            <a:avLst/>
          </a:prstGeom>
        </p:spPr>
      </p:pic>
      <p:pic>
        <p:nvPicPr>
          <p:cNvPr id="16" name="image2.png">
            <a:extLst>
              <a:ext uri="{FF2B5EF4-FFF2-40B4-BE49-F238E27FC236}">
                <a16:creationId xmlns:a16="http://schemas.microsoft.com/office/drawing/2014/main" id="{FC7C2471-EA92-8D2B-57D4-77EF9566814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0884" y="714608"/>
            <a:ext cx="1350232" cy="1492157"/>
          </a:xfrm>
          <a:prstGeom prst="rect">
            <a:avLst/>
          </a:prstGeom>
        </p:spPr>
      </p:pic>
      <p:pic>
        <p:nvPicPr>
          <p:cNvPr id="17" name="image1.png">
            <a:extLst>
              <a:ext uri="{FF2B5EF4-FFF2-40B4-BE49-F238E27FC236}">
                <a16:creationId xmlns:a16="http://schemas.microsoft.com/office/drawing/2014/main" id="{28AC0337-EBD9-E6B4-34A9-E6FCC02CDCB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6419" y="630398"/>
            <a:ext cx="1553360" cy="1552330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C081B0C-5C65-0126-4867-18BE312CF67F}"/>
              </a:ext>
            </a:extLst>
          </p:cNvPr>
          <p:cNvSpPr txBox="1">
            <a:spLocks/>
          </p:cNvSpPr>
          <p:nvPr/>
        </p:nvSpPr>
        <p:spPr>
          <a:xfrm>
            <a:off x="357417" y="4853567"/>
            <a:ext cx="11622741" cy="1118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International Requirements on </a:t>
            </a:r>
          </a:p>
          <a:p>
            <a:pPr algn="ctr"/>
            <a:r>
              <a:rPr lang="en-IN" sz="3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Good Manufacturing Practices in Lifesciences Industries 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Regulatory Reference from US/EU/Australia/Canada/India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32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Execution Approach/Methodology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9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 Description flow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6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References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41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575" y="555625"/>
            <a:ext cx="11539220" cy="45719"/>
            <a:chOff x="282389" y="620994"/>
            <a:chExt cx="11539257" cy="495114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282389" y="620995"/>
              <a:ext cx="1165412" cy="4951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511300" y="620994"/>
              <a:ext cx="10310346" cy="495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 flipV="1">
            <a:off x="1524000" y="6378383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 flipV="1">
            <a:off x="422089" y="6378383"/>
            <a:ext cx="1025712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2575" y="699768"/>
            <a:ext cx="11622741" cy="5602607"/>
          </a:xfrm>
        </p:spPr>
        <p:txBody>
          <a:bodyPr>
            <a:normAutofit/>
          </a:bodyPr>
          <a:lstStyle/>
          <a:p>
            <a:pPr marL="0" marR="0" algn="ctr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solidFill>
                  <a:srgbClr val="1306BA"/>
                </a:solidFill>
                <a:latin typeface="+mn-lt"/>
              </a:rPr>
              <a:t>&lt;PROJECT TITLE&gt;</a:t>
            </a:r>
            <a:br>
              <a:rPr lang="en-US" sz="3100" b="1" dirty="0">
                <a:solidFill>
                  <a:srgbClr val="1306BA"/>
                </a:solidFill>
                <a:latin typeface="+mn-lt"/>
              </a:rPr>
            </a:br>
            <a:br>
              <a:rPr lang="en-US" sz="3100" b="1" dirty="0">
                <a:solidFill>
                  <a:srgbClr val="1306BA"/>
                </a:solidFill>
                <a:latin typeface="+mn-lt"/>
              </a:rPr>
            </a:br>
            <a:r>
              <a:rPr lang="en-IN" sz="1800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Prepared by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C00000"/>
                </a:solidFill>
                <a:latin typeface="+mn-lt"/>
              </a:rPr>
              <a:t>&lt;STUDENT NAME&gt;</a:t>
            </a:r>
            <a:br>
              <a:rPr lang="en-US" sz="1800" b="1" dirty="0">
                <a:solidFill>
                  <a:srgbClr val="C00000"/>
                </a:solidFill>
                <a:latin typeface="+mn-lt"/>
              </a:rPr>
            </a:br>
            <a:r>
              <a:rPr lang="en-IN" sz="1800" b="1" dirty="0">
                <a:solidFill>
                  <a:srgbClr val="C00000"/>
                </a:solidFill>
                <a:latin typeface="+mn-lt"/>
              </a:rPr>
              <a:t>&lt;NMP ID&gt;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IN" sz="1800" b="1" baseline="30000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IN" sz="1800" b="1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Semester </a:t>
            </a:r>
            <a:br>
              <a:rPr lang="en-US" sz="1800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September, 2023</a:t>
            </a:r>
            <a:br>
              <a:rPr lang="en-IN" sz="1800" b="1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Prepared by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C00000"/>
                </a:solidFill>
                <a:latin typeface="+mn-lt"/>
              </a:rPr>
              <a:t>&lt;COLLEGE CODE&gt;</a:t>
            </a:r>
            <a:br>
              <a:rPr lang="en-US" sz="1800" b="1" dirty="0">
                <a:solidFill>
                  <a:srgbClr val="C00000"/>
                </a:solidFill>
                <a:latin typeface="+mn-lt"/>
              </a:rPr>
            </a:br>
            <a:r>
              <a:rPr lang="en-IN" sz="1800" b="1" dirty="0">
                <a:solidFill>
                  <a:srgbClr val="C00000"/>
                </a:solidFill>
                <a:latin typeface="+mn-lt"/>
              </a:rPr>
              <a:t>&lt;COLLEGE NAME&gt;</a:t>
            </a:r>
            <a:br>
              <a:rPr lang="en-US" sz="1800" b="1" dirty="0">
                <a:solidFill>
                  <a:srgbClr val="C00000"/>
                </a:solidFill>
                <a:latin typeface="+mn-lt"/>
              </a:rPr>
            </a:br>
            <a:r>
              <a:rPr lang="en-IN" sz="1800" b="1" dirty="0">
                <a:solidFill>
                  <a:srgbClr val="C00000"/>
                </a:solidFill>
                <a:latin typeface="+mn-lt"/>
              </a:rPr>
              <a:t>&lt;UNIVERSITY NAME&gt;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26C31-6484-4238-8404-95DF8288F8E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11644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PharmaGenie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B86DA-C07A-44A8-8C99-0C63F3F0C5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1504A-3A36-69DF-A5DC-2C787BD1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" y="6972"/>
            <a:ext cx="1395402" cy="1287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364319-2B7E-0425-3215-ED9BABB3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5570831"/>
            <a:ext cx="1395402" cy="128716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29DCADA-EA98-D32D-BDE1-50DB26A526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145" y="1250727"/>
            <a:ext cx="10972800" cy="4047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College </a:t>
            </a:r>
            <a:r>
              <a:rPr lang="en-US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of the </a:t>
            </a:r>
            <a:r>
              <a:rPr lang="en-IN" sz="18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&lt;Project Topic&gt;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 of the topic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Scope of the topic</a:t>
            </a:r>
            <a:endParaRPr lang="en-IN" sz="1800" b="1" dirty="0">
              <a:solidFill>
                <a:srgbClr val="39393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International Regulatory Reference </a:t>
            </a:r>
            <a:endParaRPr lang="en-IN" sz="1800" b="1" dirty="0">
              <a:solidFill>
                <a:srgbClr val="393939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Background information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Regulatory Reference from US/EU/Australia/Canada/India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Execution Approach/Methodology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 Description flow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References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A00F5-A176-B895-7C65-94320A1CDB7E}"/>
              </a:ext>
            </a:extLst>
          </p:cNvPr>
          <p:cNvSpPr txBox="1">
            <a:spLocks/>
          </p:cNvSpPr>
          <p:nvPr/>
        </p:nvSpPr>
        <p:spPr>
          <a:xfrm>
            <a:off x="609599" y="445748"/>
            <a:ext cx="11281893" cy="610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all" dirty="0">
                <a:solidFill>
                  <a:srgbClr val="000099"/>
                </a:solidFill>
                <a:latin typeface="Calibri" panose="020F0502020204030204"/>
              </a:rPr>
              <a:t>INTERNSHIP Report Content: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7F07D-7C40-5986-7F22-DD89A2F4C6E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5053" y="6162589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2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763" y="704175"/>
            <a:ext cx="10515600" cy="367031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cap="all" dirty="0">
                <a:solidFill>
                  <a:srgbClr val="000099"/>
                </a:solidFill>
                <a:latin typeface="Calibri" panose="020F0502020204030204"/>
              </a:rPr>
              <a:t>INTERNSHIP REPORT STATEMENT</a:t>
            </a:r>
            <a:br>
              <a:rPr lang="en-US" altLang="en-US" sz="3200" b="1" cap="all" dirty="0">
                <a:solidFill>
                  <a:srgbClr val="000099"/>
                </a:solidFill>
                <a:latin typeface="Calibri" panose="020F0502020204030204"/>
              </a:rPr>
            </a:br>
            <a:br>
              <a:rPr lang="en-US" altLang="en-US" sz="3200" b="1" cap="all" dirty="0">
                <a:solidFill>
                  <a:srgbClr val="000099"/>
                </a:solidFill>
                <a:latin typeface="Calibri" panose="020F0502020204030204"/>
              </a:rPr>
            </a:br>
            <a:endParaRPr lang="en-US" sz="3200" b="1" cap="all" dirty="0">
              <a:solidFill>
                <a:srgbClr val="000099"/>
              </a:solidFill>
              <a:latin typeface="Calibri" panose="020F0502020204030204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7B75106-ADF4-D88E-675F-8C774EA4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9" y="597865"/>
            <a:ext cx="12052852" cy="595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This is to state that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&lt;STUDENT NAME&gt;,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NMP ID,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BSc,XXX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&gt;,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College Name,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 of University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has accomplished this Internship report for the purpose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Mudhalvan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Project,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organized by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Tamilnadu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Skill Development Corporation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under the Skill Development Program on the title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205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“International Regulatory Requirements on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205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Good Manufacturing Practices in Lifesciences Industries”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conducted by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PharmaGenie Compliance, India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From Aug 2023 to Nov 2023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208455"/>
            <a:ext cx="10515600" cy="36703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1205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of the </a:t>
            </a:r>
            <a:r>
              <a:rPr lang="en-IN" sz="3200" b="1" dirty="0">
                <a:solidFill>
                  <a:srgbClr val="1205BB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&lt;Project Topic&gt;</a:t>
            </a: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:</a:t>
            </a:r>
            <a:endParaRPr lang="en-US" sz="32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8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2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Background Information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1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EA30B-6AF1-4976-8818-83121433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6" y="0"/>
            <a:ext cx="1395402" cy="12871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38396-D0A4-C756-4A9E-4DB4EB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37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88C226-1CB9-72CD-770E-1A7CD04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0" y="143533"/>
            <a:ext cx="10515600" cy="367031"/>
          </a:xfrm>
        </p:spPr>
        <p:txBody>
          <a:bodyPr>
            <a:normAutofit fontScale="90000"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solidFill>
                  <a:srgbClr val="3939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International Regulatory Reference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B7E2D1-939B-F383-126D-C09B0918D0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0490" y="597865"/>
            <a:ext cx="10297646" cy="4571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35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235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SKILL DEVELOPMENT TRAINING INTERNSHIP REPORT</vt:lpstr>
      <vt:lpstr>&lt;PROJECT TITLE&gt;  Prepared by  &lt;STUDENT NAME&gt; &lt;NMP ID&gt;   5th Semester  September, 2023   Prepared by  &lt;COLLEGE CODE&gt; &lt;COLLEGE NAME&gt; &lt;UNIVERSITY NAME&gt;</vt:lpstr>
      <vt:lpstr>PowerPoint Presentation</vt:lpstr>
      <vt:lpstr>INTERNSHIP REPORT STATEMENT  </vt:lpstr>
      <vt:lpstr>Introduction of the &lt;Project Topic&gt;:</vt:lpstr>
      <vt:lpstr>Purpose:</vt:lpstr>
      <vt:lpstr>Scope:</vt:lpstr>
      <vt:lpstr>Background Information</vt:lpstr>
      <vt:lpstr>International Regulatory Reference </vt:lpstr>
      <vt:lpstr>Regulatory Reference from US/EU/Australia/Canada/India</vt:lpstr>
      <vt:lpstr>Execution Approach/Methodology</vt:lpstr>
      <vt:lpstr>Process Description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Sterility Test &lt;71&gt;</dc:title>
  <dc:creator>PharmaGenie</dc:creator>
  <cp:lastModifiedBy>PharmaGenie Project Meetings</cp:lastModifiedBy>
  <cp:revision>15</cp:revision>
  <dcterms:created xsi:type="dcterms:W3CDTF">2023-05-09T09:08:12Z</dcterms:created>
  <dcterms:modified xsi:type="dcterms:W3CDTF">2023-10-12T08:43:21Z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f72598-90ab-4748-9618-88402b5e95d2_Enabled">
    <vt:lpwstr>true</vt:lpwstr>
  </property>
  <property fmtid="{D5CDD505-2E9C-101B-9397-08002B2CF9AE}" pid="3" name="MSIP_Label_68f72598-90ab-4748-9618-88402b5e95d2_SetDate">
    <vt:lpwstr>2023-05-09T11:57:01Z</vt:lpwstr>
  </property>
  <property fmtid="{D5CDD505-2E9C-101B-9397-08002B2CF9AE}" pid="4" name="MSIP_Label_68f72598-90ab-4748-9618-88402b5e95d2_Method">
    <vt:lpwstr>Privileged</vt:lpwstr>
  </property>
  <property fmtid="{D5CDD505-2E9C-101B-9397-08002B2CF9AE}" pid="5" name="MSIP_Label_68f72598-90ab-4748-9618-88402b5e95d2_Name">
    <vt:lpwstr>68f72598-90ab-4748-9618-88402b5e95d2</vt:lpwstr>
  </property>
  <property fmtid="{D5CDD505-2E9C-101B-9397-08002B2CF9AE}" pid="6" name="MSIP_Label_68f72598-90ab-4748-9618-88402b5e95d2_SiteId">
    <vt:lpwstr>7a916015-20ae-4ad1-9170-eefd915e9272</vt:lpwstr>
  </property>
  <property fmtid="{D5CDD505-2E9C-101B-9397-08002B2CF9AE}" pid="7" name="MSIP_Label_68f72598-90ab-4748-9618-88402b5e95d2_ActionId">
    <vt:lpwstr>314c9f06-ca69-4018-b12f-f205c12b29fa</vt:lpwstr>
  </property>
  <property fmtid="{D5CDD505-2E9C-101B-9397-08002B2CF9AE}" pid="8" name="MSIP_Label_68f72598-90ab-4748-9618-88402b5e95d2_ContentBits">
    <vt:lpwstr>0</vt:lpwstr>
  </property>
</Properties>
</file>