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81caee513_2_60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581caee513_2_60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81caee513_2_116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81caee513_2_116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81caee513_2_122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81caee513_2_122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81caee513_2_67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581caee513_2_67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81caee513_2_73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81caee513_2_73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81caee513_2_79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81caee513_2_79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81caee513_2_85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581caee513_2_85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1caee513_2_91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581caee513_2_91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81caee513_2_97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581caee513_2_97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81caee513_2_103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81caee513_2_103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81caee513_2_110:notes"/>
          <p:cNvSpPr txBox="1"/>
          <p:nvPr>
            <p:ph idx="1" type="body"/>
          </p:nvPr>
        </p:nvSpPr>
        <p:spPr>
          <a:xfrm>
            <a:off x="686567" y="4401096"/>
            <a:ext cx="5486410" cy="3599736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581caee513_2_110:notes"/>
          <p:cNvSpPr/>
          <p:nvPr>
            <p:ph idx="2" type="sldImg"/>
          </p:nvPr>
        </p:nvSpPr>
        <p:spPr>
          <a:xfrm>
            <a:off x="465885" y="1143179"/>
            <a:ext cx="5927774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992222"/>
            <a:ext cx="6858000" cy="16402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85775" y="19383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85775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2813209"/>
            <a:ext cx="7386066" cy="6086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57521"/>
            <a:ext cx="5491162" cy="485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85775" y="19383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  <a:defRPr b="1" i="0"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85775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486275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 sz="14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30872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961707"/>
            <a:ext cx="3868340" cy="2680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308721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961707"/>
            <a:ext cx="3887391" cy="2680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07466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 rot="5400000">
            <a:off x="5762417" y="1879790"/>
            <a:ext cx="4358879" cy="1146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 Black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 rot="5400000">
            <a:off x="1779195" y="-876701"/>
            <a:ext cx="4358879" cy="66599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8650" y="413657"/>
            <a:ext cx="7886700" cy="41692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b="0" i="0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4175522" y="316706"/>
            <a:ext cx="4501753" cy="19585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</a:pPr>
            <a:r>
              <a:rPr lang="en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T-Pot CE – A Multi-Honeypot Platform for Threat Intelligence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4543425" y="3156347"/>
            <a:ext cx="3875484" cy="18585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 Tri-Force Team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 - Yash yadav, Aditya Dongare, Anirudh Mehandru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Date: 13/05/2024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rOHhF_RyqKyxbCqswlXy"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ctrTitle"/>
          </p:nvPr>
        </p:nvSpPr>
        <p:spPr>
          <a:xfrm>
            <a:off x="1143000" y="991790"/>
            <a:ext cx="6858000" cy="104298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Black"/>
              <a:buNone/>
            </a:pPr>
            <a:r>
              <a:rPr lang="en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 &amp; Limitations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>
            <p:ph idx="1" type="subTitle"/>
          </p:nvPr>
        </p:nvSpPr>
        <p:spPr>
          <a:xfrm>
            <a:off x="560784" y="2509838"/>
            <a:ext cx="3600450" cy="16942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deploy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Rich data visualization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Open-source and customizable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Strong community support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4400550" y="2509838"/>
            <a:ext cx="3600450" cy="16942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Black"/>
              <a:buNone/>
            </a:pPr>
            <a:r>
              <a:rPr i="0" lang="en" sz="1200" u="none" cap="none" strike="noStrike">
                <a:solidFill>
                  <a:schemeClr val="lt1"/>
                </a:solidFill>
              </a:rPr>
              <a:t>Limitations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Resource intensive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Only passive logging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No active prevention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>
            <a:off x="921544" y="919163"/>
            <a:ext cx="6858000" cy="9560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Black"/>
              <a:buNone/>
            </a:pPr>
            <a:r>
              <a:rPr lang="en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&amp; Resources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>
            <p:ph idx="1" type="subTitle"/>
          </p:nvPr>
        </p:nvSpPr>
        <p:spPr>
          <a:xfrm>
            <a:off x="429815" y="2224087"/>
            <a:ext cx="4063603" cy="24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Use T-Pot?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teams, researchers, and SOC analysts to understand attacks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Resources:-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github- https://github.com/Anirudhx7/tpotce.git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4617244" y="2224088"/>
            <a:ext cx="4645819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Black"/>
              <a:buNone/>
            </a:pPr>
            <a:r>
              <a:rPr i="0" lang="en" sz="1200" u="none" cap="none" strike="noStrike">
                <a:solidFill>
                  <a:schemeClr val="lt1"/>
                </a:solidFill>
              </a:rPr>
              <a:t>Purpose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Collect real-world attack data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Enhance threat intelligence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Analyze attacker behavior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1143000" y="369094"/>
            <a:ext cx="6858000" cy="12215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Black"/>
              <a:buNone/>
            </a:pPr>
            <a:r>
              <a:rPr lang="en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T-Pot 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527446" y="2108597"/>
            <a:ext cx="4261247" cy="1529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T-Pot CE?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Modular multi-honeypot platform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Combines honeypots like Cowrie, Conpot ADBHoney, Wordpot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4788694" y="2108597"/>
            <a:ext cx="4144565" cy="1529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Black"/>
              <a:buNone/>
            </a:pPr>
            <a:r>
              <a:rPr i="0" lang="en" sz="1200" u="none" cap="none" strike="noStrike">
                <a:solidFill>
                  <a:schemeClr val="lt1"/>
                </a:solidFill>
              </a:rPr>
              <a:t>Purpose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Collect real-world attack data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Enhance threat intelligence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76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Analyze attacker behavior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169069" y="490538"/>
            <a:ext cx="4860131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Features of T-Pot 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53603" y="1774031"/>
            <a:ext cx="4568428" cy="2767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Multi-honeypot Support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20+ honeypots in one platform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Dockerized Development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setup and management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 Search Integration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Powerful visualisation with Kibana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Attack Data Collection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Includes ssh, RDP, IOT, exploits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ncdZV4_4m0sDxJEiqHp7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1143000" y="369094"/>
            <a:ext cx="6858000" cy="12215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Popular Honeypots Included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527446" y="2108597"/>
            <a:ext cx="4261247" cy="1529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Cowrie: SSH &amp; Telnet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Dionaea: Malware trap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Conpot: ICS/SCADA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520803" y="2108597"/>
            <a:ext cx="4412456" cy="1529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Glastopf: Web honeypot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139700" lvl="0" marL="215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Adbhoney: Android attacks</a:t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139700" lvl="0" marL="215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i="0" lang="en" sz="1200" u="none" cap="none" strike="noStrike">
                <a:solidFill>
                  <a:schemeClr val="lt1"/>
                </a:solidFill>
              </a:rPr>
              <a:t>ElasticPot: Elasticsearch exploits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545306" y="647700"/>
            <a:ext cx="4121944" cy="8739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 Black"/>
              <a:buNone/>
            </a:pPr>
            <a:r>
              <a:rPr lang="en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545306" y="1858565"/>
            <a:ext cx="4007644" cy="28444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 Containers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Isolated honeypot deployment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Pipline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Logstash -&gt; ElasticSearch -&gt; Kibana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Additional Tools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Suricata IDS, Filebeat, NGINX Proxy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6MWlvmf5_628R64WBKnG"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0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400050" y="578644"/>
            <a:ext cx="3745706" cy="6893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 Black"/>
              <a:buNone/>
            </a:pPr>
            <a:r>
              <a:rPr lang="en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Installation &amp; Setup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91715" y="1575196"/>
            <a:ext cx="3754040" cy="31492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Ubuntu/Debian, 4+ CPU cores, 8GB RAM, 128GB+ storage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Installation Steps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Clone repo and run install script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Automated dockerized setup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 Dashboard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UI at https://&lt;ip&gt;:64297 (Kibana)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e4DZnu2VtvPPEg5bbGnS"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0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407194" y="378619"/>
            <a:ext cx="4612481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Cases of T-Pot 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407194" y="2096690"/>
            <a:ext cx="3883819" cy="26967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Threat Intelligence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 attacker tactics and techniques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 Research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 malware and exploits deeply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Incident Response Training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Simulate realistic attacks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Cyber Deception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Distract attackers from real assets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90Mwg1VHM25Ru_7tMsCS"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0" y="46434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ctrTitle"/>
          </p:nvPr>
        </p:nvSpPr>
        <p:spPr>
          <a:xfrm>
            <a:off x="129778" y="286940"/>
            <a:ext cx="4206478" cy="105013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&amp; Screenshots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_2025-04-24_23_55_10"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6265"/>
            <a:ext cx="4336256" cy="263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25-04-25_00_06_58" id="165" name="Google Shape;1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69" y="45244"/>
            <a:ext cx="4499372" cy="2256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25-05-13_15_38_42" id="166" name="Google Shape;16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628" y="2433637"/>
            <a:ext cx="4038600" cy="264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ang="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25-05-13_15_39_37"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98194" cy="263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25-05-13_15_38_42" id="172" name="Google Shape;1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56" y="2797969"/>
            <a:ext cx="4799409" cy="2169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25-05-13_15_37_52" id="173" name="Google Shape;17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6565" y="100013"/>
            <a:ext cx="4201715" cy="296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