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42AC-6612-4401-B530-5E62D67AC80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F3D9-47C3-47A6-9EE9-BE4D16691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42AC-6612-4401-B530-5E62D67AC80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F3D9-47C3-47A6-9EE9-BE4D16691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42AC-6612-4401-B530-5E62D67AC80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F3D9-47C3-47A6-9EE9-BE4D166914C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42AC-6612-4401-B530-5E62D67AC80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F3D9-47C3-47A6-9EE9-BE4D166914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42AC-6612-4401-B530-5E62D67AC80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F3D9-47C3-47A6-9EE9-BE4D16691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42AC-6612-4401-B530-5E62D67AC80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F3D9-47C3-47A6-9EE9-BE4D166914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42AC-6612-4401-B530-5E62D67AC80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F3D9-47C3-47A6-9EE9-BE4D16691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42AC-6612-4401-B530-5E62D67AC80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F3D9-47C3-47A6-9EE9-BE4D16691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42AC-6612-4401-B530-5E62D67AC80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F3D9-47C3-47A6-9EE9-BE4D16691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42AC-6612-4401-B530-5E62D67AC80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F3D9-47C3-47A6-9EE9-BE4D166914C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42AC-6612-4401-B530-5E62D67AC80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F3D9-47C3-47A6-9EE9-BE4D166914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9142AC-6612-4401-B530-5E62D67AC80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818F3D9-47C3-47A6-9EE9-BE4D166914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99160"/>
            <a:ext cx="8839200" cy="214884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/>
              </a:rPr>
              <a:t>A Weight-Based </a:t>
            </a:r>
            <a:r>
              <a:rPr lang="en-US" sz="4000" b="1" dirty="0" smtClean="0">
                <a:effectLst/>
              </a:rPr>
              <a:t>Personalized </a:t>
            </a:r>
            <a:br>
              <a:rPr lang="en-US" sz="4000" b="1" dirty="0" smtClean="0">
                <a:effectLst/>
              </a:rPr>
            </a:br>
            <a:r>
              <a:rPr lang="en-US" sz="4000" b="1" dirty="0" smtClean="0">
                <a:effectLst/>
              </a:rPr>
              <a:t>Recommendation using </a:t>
            </a:r>
            <a:r>
              <a:rPr lang="en-US" sz="4000" b="1" dirty="0">
                <a:effectLst/>
              </a:rPr>
              <a:t>Idiocentric </a:t>
            </a:r>
            <a:r>
              <a:rPr lang="en-US" sz="4000" b="1" dirty="0" smtClean="0">
                <a:effectLst/>
              </a:rPr>
              <a:t/>
            </a:r>
            <a:br>
              <a:rPr lang="en-US" sz="4000" b="1" dirty="0" smtClean="0">
                <a:effectLst/>
              </a:rPr>
            </a:br>
            <a:r>
              <a:rPr lang="en-US" sz="4000" b="1" dirty="0" smtClean="0">
                <a:effectLst/>
              </a:rPr>
              <a:t>and </a:t>
            </a:r>
            <a:r>
              <a:rPr lang="en-US" sz="4000" b="1" dirty="0">
                <a:effectLst/>
              </a:rPr>
              <a:t>Collaborative Filtering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181600"/>
            <a:ext cx="2438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By:</a:t>
            </a:r>
          </a:p>
          <a:p>
            <a:r>
              <a:rPr lang="en-US" b="1" dirty="0" smtClean="0"/>
              <a:t>Sanjay G </a:t>
            </a:r>
            <a:r>
              <a:rPr lang="en-US" b="1" dirty="0" err="1" smtClean="0"/>
              <a:t>Huilgol</a:t>
            </a:r>
            <a:endParaRPr lang="en-US" b="1" dirty="0" smtClean="0"/>
          </a:p>
          <a:p>
            <a:r>
              <a:rPr lang="en-US" b="1" dirty="0" smtClean="0"/>
              <a:t>Vijay </a:t>
            </a:r>
            <a:r>
              <a:rPr lang="en-US" b="1" dirty="0" err="1" smtClean="0"/>
              <a:t>Mahantesh</a:t>
            </a:r>
            <a:r>
              <a:rPr lang="en-US" b="1" dirty="0" smtClean="0"/>
              <a:t> SM</a:t>
            </a:r>
          </a:p>
          <a:p>
            <a:r>
              <a:rPr lang="en-US" b="1" dirty="0" err="1" smtClean="0"/>
              <a:t>Vijesh</a:t>
            </a:r>
            <a:r>
              <a:rPr lang="en-US" b="1" dirty="0" smtClean="0"/>
              <a:t> 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181600"/>
            <a:ext cx="2438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Guided By:</a:t>
            </a:r>
          </a:p>
          <a:p>
            <a:r>
              <a:rPr lang="en-US" b="1" dirty="0" smtClean="0"/>
              <a:t>Dr. </a:t>
            </a:r>
            <a:r>
              <a:rPr lang="en-US" b="1" dirty="0" err="1" smtClean="0"/>
              <a:t>Kavi</a:t>
            </a:r>
            <a:r>
              <a:rPr lang="en-US" b="1" dirty="0" smtClean="0"/>
              <a:t> Mahesh</a:t>
            </a:r>
          </a:p>
          <a:p>
            <a:r>
              <a:rPr lang="en-US" b="1" dirty="0" smtClean="0"/>
              <a:t>Professor</a:t>
            </a:r>
          </a:p>
          <a:p>
            <a:r>
              <a:rPr lang="en-US" b="1" dirty="0" smtClean="0"/>
              <a:t>CSE, PESIT</a:t>
            </a:r>
          </a:p>
        </p:txBody>
      </p:sp>
    </p:spTree>
    <p:extLst>
      <p:ext uri="{BB962C8B-B14F-4D97-AF65-F5344CB8AC3E}">
        <p14:creationId xmlns:p14="http://schemas.microsoft.com/office/powerpoint/2010/main" val="39821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Recommendation?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922239"/>
            <a:ext cx="2971800" cy="1824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4" y="3515086"/>
            <a:ext cx="2639097" cy="2639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15" y="4456248"/>
            <a:ext cx="964041" cy="7567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1444" y="2829580"/>
            <a:ext cx="134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Items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93522" y="2819400"/>
            <a:ext cx="122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Users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4343400" y="4593209"/>
            <a:ext cx="1162174" cy="482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4278868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Aggregated MovieLens Dataset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971800"/>
            <a:ext cx="434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Item Dataset:</a:t>
            </a:r>
            <a:br>
              <a:rPr lang="en-US" sz="2800" dirty="0" smtClean="0"/>
            </a:br>
            <a:r>
              <a:rPr lang="en-US" dirty="0" smtClean="0"/>
              <a:t>{“rating” : “string”, “id” : “string” …}</a:t>
            </a:r>
            <a:endParaRPr lang="en-US" sz="2800" dirty="0" smtClean="0"/>
          </a:p>
          <a:p>
            <a:r>
              <a:rPr lang="en-US" dirty="0" smtClean="0"/>
              <a:t>{	</a:t>
            </a:r>
          </a:p>
          <a:p>
            <a:r>
              <a:rPr lang="en-US" dirty="0"/>
              <a:t>	</a:t>
            </a:r>
            <a:r>
              <a:rPr lang="en-US" dirty="0" smtClean="0"/>
              <a:t>“id” : [“</a:t>
            </a:r>
            <a:r>
              <a:rPr lang="en-US" dirty="0" err="1" smtClean="0"/>
              <a:t>lorem</a:t>
            </a:r>
            <a:r>
              <a:rPr lang="en-US" dirty="0" smtClean="0"/>
              <a:t>”], </a:t>
            </a:r>
          </a:p>
          <a:p>
            <a:r>
              <a:rPr lang="en-US" dirty="0"/>
              <a:t>	</a:t>
            </a:r>
            <a:r>
              <a:rPr lang="en-US" dirty="0" smtClean="0"/>
              <a:t>“title” : [“</a:t>
            </a:r>
            <a:r>
              <a:rPr lang="en-US" dirty="0" err="1" smtClean="0"/>
              <a:t>ipsum</a:t>
            </a:r>
            <a:r>
              <a:rPr lang="en-US" dirty="0" smtClean="0"/>
              <a:t>”], </a:t>
            </a:r>
          </a:p>
          <a:p>
            <a:r>
              <a:rPr lang="en-US" dirty="0"/>
              <a:t>	</a:t>
            </a:r>
            <a:r>
              <a:rPr lang="en-US" dirty="0" smtClean="0"/>
              <a:t>“director”: [“d1”, “d2”, …], </a:t>
            </a:r>
          </a:p>
          <a:p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100753"/>
            <a:ext cx="4495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User Dataset:</a:t>
            </a:r>
            <a:br>
              <a:rPr lang="en-US" sz="2800" dirty="0" smtClean="0"/>
            </a:br>
            <a:r>
              <a:rPr lang="en-US" dirty="0" smtClean="0"/>
              <a:t>{“user1” : [(“m1”, “r1”), (“m2”, “r2”), … ]}</a:t>
            </a:r>
          </a:p>
          <a:p>
            <a:r>
              <a:rPr lang="en-US" dirty="0" smtClean="0"/>
              <a:t>{“user2” : [(“m3”, “r3”), (“m4”, “r4”), … ]}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419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“Movie </a:t>
            </a:r>
            <a:r>
              <a:rPr lang="en-US" b="1" dirty="0"/>
              <a:t>Rating Estimation and </a:t>
            </a:r>
            <a:r>
              <a:rPr lang="en-US" b="1" dirty="0" smtClean="0"/>
              <a:t>Recommendation”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057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 Metric:</a:t>
            </a:r>
          </a:p>
        </p:txBody>
      </p:sp>
      <p:pic>
        <p:nvPicPr>
          <p:cNvPr id="1026" name="Picture 2" descr="\\Vboxsvr\1c2b36a527b0d530\recoEngine\report\rm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9" y="2391564"/>
            <a:ext cx="3215374" cy="80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Vboxsvr\1c2b36a527b0d530\recoEngine\report\knn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3810000"/>
            <a:ext cx="3333751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3452391"/>
            <a:ext cx="271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K-Nearest Neighbor (</a:t>
            </a:r>
            <a:r>
              <a:rPr lang="en-US" b="1" dirty="0">
                <a:solidFill>
                  <a:schemeClr val="dk1"/>
                </a:solidFill>
              </a:rPr>
              <a:t>0.95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8" name="Picture 4" descr="\\Vboxsvr\1c2b36a527b0d530\recoEngine\report\stochastic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400"/>
            <a:ext cx="3171535" cy="251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86400" y="3429000"/>
            <a:ext cx="304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Stochastic Gradient (</a:t>
            </a:r>
            <a:r>
              <a:rPr lang="en-US" b="1" dirty="0" smtClean="0">
                <a:solidFill>
                  <a:schemeClr val="dk1"/>
                </a:solidFill>
              </a:rPr>
              <a:t>0.943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“Movie </a:t>
            </a:r>
            <a:r>
              <a:rPr lang="en-US" b="1" dirty="0"/>
              <a:t>Rating Estimation and </a:t>
            </a:r>
            <a:r>
              <a:rPr lang="en-US" b="1" dirty="0" smtClean="0"/>
              <a:t>Recommendation”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057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 Metric:</a:t>
            </a:r>
          </a:p>
        </p:txBody>
      </p:sp>
      <p:pic>
        <p:nvPicPr>
          <p:cNvPr id="1026" name="Picture 2" descr="\\Vboxsvr\1c2b36a527b0d530\recoEngine\report\rm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9" y="2391564"/>
            <a:ext cx="3215374" cy="80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3452391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SVD and variants (</a:t>
            </a:r>
            <a:r>
              <a:rPr lang="en-US" b="1" dirty="0" smtClean="0">
                <a:solidFill>
                  <a:schemeClr val="dk1"/>
                </a:solidFill>
              </a:rPr>
              <a:t>0.939, </a:t>
            </a:r>
            <a:r>
              <a:rPr lang="en-US" b="1" dirty="0" smtClean="0"/>
              <a:t>0.926, 0.924)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181600" y="3429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Co-clustering using BVD (</a:t>
            </a:r>
            <a:r>
              <a:rPr lang="en-US" b="1" dirty="0"/>
              <a:t>0.917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 descr="\\Vboxsvr\1c2b36a527b0d530\recoEngine\report\sv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856526"/>
            <a:ext cx="34099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Vboxsvr\1c2b36a527b0d530\recoEngine\report\bvd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6200"/>
            <a:ext cx="3124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5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“Movie </a:t>
            </a:r>
            <a:r>
              <a:rPr lang="en-US" b="1" dirty="0"/>
              <a:t>Rating Estimation and </a:t>
            </a:r>
            <a:r>
              <a:rPr lang="en-US" b="1" dirty="0" smtClean="0"/>
              <a:t>Recommendation”</a:t>
            </a:r>
            <a:endParaRPr lang="en-US" sz="2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34197"/>
              </p:ext>
            </p:extLst>
          </p:nvPr>
        </p:nvGraphicFramePr>
        <p:xfrm>
          <a:off x="1752600" y="2057400"/>
          <a:ext cx="6096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Least RMS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Baseline Predictor</a:t>
                      </a:r>
                      <a:r>
                        <a:rPr lang="en-US" baseline="0" dirty="0" smtClean="0"/>
                        <a:t> on</a:t>
                      </a:r>
                      <a:br>
                        <a:rPr lang="en-US" baseline="0" dirty="0" smtClean="0"/>
                      </a:br>
                      <a:r>
                        <a:rPr lang="en-US" baseline="0" dirty="0" err="1" smtClean="0"/>
                        <a:t>ua</a:t>
                      </a:r>
                      <a:r>
                        <a:rPr lang="en-US" baseline="0" dirty="0" smtClean="0"/>
                        <a:t> dataset</a:t>
                      </a:r>
                    </a:p>
                    <a:p>
                      <a:pPr algn="l"/>
                      <a:r>
                        <a:rPr lang="en-US" baseline="0" dirty="0" err="1" smtClean="0"/>
                        <a:t>ub</a:t>
                      </a:r>
                      <a:r>
                        <a:rPr lang="en-US" baseline="0" dirty="0" smtClean="0"/>
                        <a:t>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0" dirty="0" smtClean="0"/>
                    </a:p>
                    <a:p>
                      <a:pPr algn="l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0.96648</a:t>
                      </a:r>
                    </a:p>
                    <a:p>
                      <a:pPr algn="l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0.97737</a:t>
                      </a:r>
                      <a:endParaRPr lang="en-US" b="0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Stochastic Gradient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SVD 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Asymmetric</a:t>
                      </a:r>
                      <a:r>
                        <a:rPr lang="en-US" baseline="0" dirty="0" smtClean="0"/>
                        <a:t> SVD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Global Neighborhood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0.931926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Co-clustering</a:t>
                      </a:r>
                      <a:r>
                        <a:rPr lang="en-US" baseline="0" dirty="0" smtClean="0"/>
                        <a:t> BVD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Our</a:t>
                      </a:r>
                      <a:r>
                        <a:rPr lang="en-US" sz="2400" b="1" baseline="0" dirty="0" smtClean="0"/>
                        <a:t> Approach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0.9031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27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362200"/>
            <a:ext cx="8001000" cy="4343400"/>
          </a:xfrm>
        </p:spPr>
        <p:txBody>
          <a:bodyPr>
            <a:normAutofit fontScale="92500"/>
          </a:bodyPr>
          <a:lstStyle/>
          <a:p>
            <a:pPr lvl="1"/>
            <a:r>
              <a:rPr lang="en-US" sz="2400" b="1" dirty="0"/>
              <a:t>In-homogeneity in Item Properties</a:t>
            </a:r>
            <a:endParaRPr lang="en-US" sz="1800" dirty="0"/>
          </a:p>
          <a:p>
            <a:pPr lvl="1"/>
            <a:r>
              <a:rPr lang="en-US" sz="2400" b="1" dirty="0"/>
              <a:t>Unsupervised Dimensionality Reduction</a:t>
            </a:r>
            <a:endParaRPr lang="en-US" sz="1800" dirty="0"/>
          </a:p>
          <a:p>
            <a:pPr lvl="1"/>
            <a:r>
              <a:rPr lang="en-US" sz="2400" b="1" dirty="0"/>
              <a:t>User Profiling - deducing the weights of attributes just by using ratings</a:t>
            </a:r>
            <a:endParaRPr lang="en-US" sz="1800" dirty="0"/>
          </a:p>
          <a:p>
            <a:pPr lvl="1"/>
            <a:r>
              <a:rPr lang="en-US" sz="2400" b="1" dirty="0"/>
              <a:t>User Profiling - deducing the weights of values for each attributes just by using ratings</a:t>
            </a:r>
            <a:endParaRPr lang="en-US" sz="1800" dirty="0"/>
          </a:p>
          <a:p>
            <a:pPr lvl="1"/>
            <a:r>
              <a:rPr lang="en-US" sz="2400" b="1" dirty="0"/>
              <a:t>Rating prediction algorithm</a:t>
            </a:r>
            <a:endParaRPr lang="en-US" sz="1800" dirty="0"/>
          </a:p>
          <a:p>
            <a:pPr lvl="1"/>
            <a:r>
              <a:rPr lang="en-US" sz="2400" b="1" dirty="0"/>
              <a:t>Extendibility of the approach to items with no ratings</a:t>
            </a:r>
            <a:endParaRPr lang="en-US" sz="1800" dirty="0"/>
          </a:p>
          <a:p>
            <a:pPr lvl="1"/>
            <a:r>
              <a:rPr lang="en-US" sz="2400" b="1" dirty="0"/>
              <a:t>Possibility of modifying this algorithm to the Link Prediction problem if the user set and the item set are the same</a:t>
            </a:r>
            <a:endParaRPr lang="en-US" sz="1800" dirty="0"/>
          </a:p>
          <a:p>
            <a:pPr lvl="1"/>
            <a:r>
              <a:rPr lang="en-US" sz="2400" b="1" dirty="0"/>
              <a:t>Idiosyncrasy factor for each user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Highlights of the 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69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3200400"/>
            <a:ext cx="3124200" cy="1295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7265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78</TotalTime>
  <Words>203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A Weight-Based Personalized  Recommendation using Idiocentric  and Collaborative Filtering</vt:lpstr>
      <vt:lpstr>What is Recommendation?</vt:lpstr>
      <vt:lpstr>Aggregated MovieLens Dataset</vt:lpstr>
      <vt:lpstr>“Movie Rating Estimation and Recommendation”</vt:lpstr>
      <vt:lpstr>“Movie Rating Estimation and Recommendation”</vt:lpstr>
      <vt:lpstr>“Movie Rating Estimation and Recommendation”</vt:lpstr>
      <vt:lpstr>Highlights of the Project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Weight-Based Personalized  Recommendation using Idiocentric  and Collaborative Filtering</dc:title>
  <dc:creator>vijesh</dc:creator>
  <cp:lastModifiedBy>vijesh</cp:lastModifiedBy>
  <cp:revision>37</cp:revision>
  <dcterms:created xsi:type="dcterms:W3CDTF">2013-05-07T03:02:08Z</dcterms:created>
  <dcterms:modified xsi:type="dcterms:W3CDTF">2013-05-07T04:20:59Z</dcterms:modified>
</cp:coreProperties>
</file>