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E401711-02DC-4F5A-B0A4-D7A4CFB82638}" type="datetimeFigureOut">
              <a:rPr lang="en-US" dirty="0"/>
              <a:t>04-Feb-16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36BD-BA89-4B92-9DBC-679F61142570}" type="datetimeFigureOut">
              <a:rPr lang="en-US" dirty="0"/>
              <a:t>04-Feb-16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C7-A3C7-439B-802A-DFE3FCA7ADBD}" type="datetimeFigureOut">
              <a:rPr lang="en-US" dirty="0"/>
              <a:t>04-Feb-16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5EA-47B7-4DBF-958B-A3D4DA4F431A}" type="datetimeFigureOut">
              <a:rPr lang="en-US" dirty="0"/>
              <a:t>04-Feb-16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AAA-CF98-48DB-9517-D7ADD1FD1213}" type="datetimeFigureOut">
              <a:rPr lang="en-US" dirty="0"/>
              <a:t>04-Feb-16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F696-D0E7-4C66-925E-251F9C0B0F21}" type="datetimeFigureOut">
              <a:rPr lang="en-US" dirty="0"/>
              <a:t>04-Feb-16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2E-4FBC-4B01-A175-6B1CAC9B226D}" type="datetimeFigureOut">
              <a:rPr lang="en-US" dirty="0"/>
              <a:t>04-Feb-16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dirty="0"/>
              <a:t>04-Feb-16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dirty="0"/>
              <a:t>04-Feb-16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dirty="0"/>
              <a:t>04-Feb-16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dirty="0"/>
              <a:t>04-Feb-16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dirty="0"/>
              <a:t>04-Feb-16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dirty="0"/>
              <a:t>04-Feb-16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dirty="0"/>
              <a:t>04-Feb-16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dirty="0"/>
              <a:t>04-Feb-16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dirty="0"/>
              <a:t>04-Feb-16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dirty="0"/>
              <a:t>04-Feb-16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dirty="0"/>
              <a:t>04-Feb-16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illusionstehater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Colin, Megan &amp; 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Geschichte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130</TotalTime>
  <Words>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Impact</vt:lpstr>
      <vt:lpstr>Main Event</vt:lpstr>
      <vt:lpstr>illusionstehater</vt:lpstr>
      <vt:lpstr>Geschichte</vt:lpstr>
      <vt:lpstr>Methoden</vt:lpstr>
      <vt:lpstr>Arten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illusionstehater</dc:title>
  <dc:creator>Amy White</dc:creator>
  <cp:lastModifiedBy>Amy White</cp:lastModifiedBy>
  <cp:revision>4</cp:revision>
  <dcterms:created xsi:type="dcterms:W3CDTF">2016-02-04T21:51:31Z</dcterms:created>
  <dcterms:modified xsi:type="dcterms:W3CDTF">2016-02-05T00:01:43Z</dcterms:modified>
</cp:coreProperties>
</file>