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78A078"/>
    <a:srgbClr val="E19696"/>
    <a:srgbClr val="AA7DE6"/>
    <a:srgbClr val="286428"/>
    <a:srgbClr val="5A3C96"/>
    <a:srgbClr val="C87D50"/>
    <a:srgbClr val="C66532"/>
    <a:srgbClr val="E1967D"/>
    <a:srgbClr val="E099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43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B4EA-9D7E-67F5-8FE9-0C7692991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152B5-AB15-C301-581B-9B61CBC21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98F06-93AA-16FA-A67C-FAC51E37A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7259D-40C9-E39C-A53E-CDB14BB95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24D85-8809-BDF8-FCE0-345090BF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6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A1DC-218B-6B25-4BD6-06FD64D2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17D6A-B6C5-D56A-799D-4A6089F55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8A9ED-9B8D-1C4B-0EDF-FF0F712EE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E2B2E-E138-3E02-00A9-B000D0051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B4294-D89E-BB97-A708-5E5D4ADD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8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BEEE9-C01B-27F0-4F01-267C49933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07696-C244-31F0-6374-27402C70F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FB352-71D1-DFC1-FDEE-16EC47ED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BC831-24C8-7C68-9C81-A7124C8D5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8BC53-381A-D4E9-DD44-33F6B1C3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3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4BE1-6671-B451-A777-1E0B91D1D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4515E-D6DD-69E8-E54B-72A605D25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98352-4755-10E6-16C2-212217FFA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558A5-5E8F-D8B4-ECA0-5A27383D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AF237-C6B8-6C08-28DC-AE8B2D9B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3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7E93-3511-ACF8-18F2-4C9A9FAE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9FD55-0585-30D2-C89A-D51A93972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5175-99BD-DE2F-F4C3-75A875AAF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39233-C4BB-645E-EBCA-E6D1E37F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EBC7C-969E-3AB4-FF21-5D2FA2D3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4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6BA6-28FB-F5CC-3A4A-6614199E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72CCB-F7E4-4A1E-157B-C5A981533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67B3A-3AE9-8614-F350-4859FFB42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EFB5F-9A45-EF28-D965-22F2727D6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40C49-DE10-A0D4-163A-412AAE6E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65FC1-49D7-16EF-DE01-48C2F1B2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5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CB82A-2DA7-25B0-76EC-8E745557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841C5-23E8-7640-ADB6-10B6C9FC3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2C826-2DC9-0C23-3E2E-335956625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36360-2AFA-6653-85B6-37D2E9D0C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1E913A-ACAD-B651-56A2-EEE117902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84DCA-705A-8293-A3DC-49ECCED9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BF93EF-605B-412A-88ED-2B108E57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CD0DE7-9D4D-E937-2900-199FCDB0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6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953F-43E1-9904-A77E-D564542E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65E3B-2CBF-5678-4781-4B6DCBFE8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E493D-A240-896A-5D46-7994E1EF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0EA7D-F1B5-C660-3864-AA6A0693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4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41F34-2C28-66E0-EF66-8FED2438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53638-4A48-8833-05C6-9E2462DC9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5E8EE-050C-F5CD-AD57-EB6EC9CF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6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9874-46AC-8252-9CEA-8D3CE8B70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FF471-F086-6929-9B36-C46018146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F0397-10C7-BE76-CB7D-1F4D2A4C6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A2292-F8BB-DA69-94B7-3DF80C98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A11D1-1FE4-DC4C-4A45-3F0265FAD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CB6BB-FEAD-3DC2-F587-6FB71A90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261E-CCCB-8F1D-4CBC-09C0D515A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A9BE96-6600-F22E-3B5F-5DC75033B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42334-685E-EF8E-654D-FFF8F494D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90ABE-DA63-0335-884C-F67E5DA2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BA536-5B14-E14E-D841-1A145DF48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0DBCA-ED4C-F04A-705D-A80F2BF3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7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1AB322-2C39-4BE2-565E-70BAF197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DA7EC-78DB-6930-30FE-8B137FC1A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97247-4755-2671-8FC6-C6D5E7266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2E234-DB8B-43AE-8113-E148DA592BAA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03CDA-2EA0-9A6D-08E9-7425548E0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BF2FD-95B8-84AF-6C2F-1162A5DD9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2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mazing Charoite Purple Sphere MOST BEAUTIFUL SPHERE | eBay">
            <a:extLst>
              <a:ext uri="{FF2B5EF4-FFF2-40B4-BE49-F238E27FC236}">
                <a16:creationId xmlns:a16="http://schemas.microsoft.com/office/drawing/2014/main" id="{698757A9-E1EB-AECE-EC50-EF8D8D9293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" t="10500" r="2849" b="7250"/>
          <a:stretch>
            <a:fillRect/>
          </a:stretch>
        </p:blipFill>
        <p:spPr bwMode="auto">
          <a:xfrm>
            <a:off x="666750" y="954881"/>
            <a:ext cx="3171825" cy="31337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mazing Charoite Purple Sphere MOST BEAUTIFUL SPHERE | eBay">
            <a:extLst>
              <a:ext uri="{FF2B5EF4-FFF2-40B4-BE49-F238E27FC236}">
                <a16:creationId xmlns:a16="http://schemas.microsoft.com/office/drawing/2014/main" id="{34D57826-5978-7A26-CA07-96A793FB42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" t="10500" r="2849" b="7250"/>
          <a:stretch>
            <a:fillRect/>
          </a:stretch>
        </p:blipFill>
        <p:spPr bwMode="auto">
          <a:xfrm>
            <a:off x="4295775" y="954881"/>
            <a:ext cx="3171825" cy="31337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mazing Charoite Purple Sphere MOST BEAUTIFUL SPHERE | eBay">
            <a:extLst>
              <a:ext uri="{FF2B5EF4-FFF2-40B4-BE49-F238E27FC236}">
                <a16:creationId xmlns:a16="http://schemas.microsoft.com/office/drawing/2014/main" id="{6A7B0175-6B4B-9547-9E29-44DBCBBB0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" t="10500" r="2849" b="7250"/>
          <a:stretch>
            <a:fillRect/>
          </a:stretch>
        </p:blipFill>
        <p:spPr bwMode="auto">
          <a:xfrm>
            <a:off x="8429625" y="954881"/>
            <a:ext cx="3171825" cy="31337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9EC7BBC-4DD2-1EBA-4FC7-B8DA71A9170D}"/>
              </a:ext>
            </a:extLst>
          </p:cNvPr>
          <p:cNvSpPr/>
          <p:nvPr/>
        </p:nvSpPr>
        <p:spPr>
          <a:xfrm>
            <a:off x="2741126" y="4995862"/>
            <a:ext cx="1466850" cy="561975"/>
          </a:xfrm>
          <a:prstGeom prst="rect">
            <a:avLst/>
          </a:prstGeom>
          <a:solidFill>
            <a:srgbClr val="5096DC"/>
          </a:solidFill>
          <a:ln>
            <a:noFill/>
          </a:ln>
          <a:scene3d>
            <a:camera prst="perspective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REGENERATE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9AF2FD-598F-02B8-EC48-AB95A85854C1}"/>
              </a:ext>
            </a:extLst>
          </p:cNvPr>
          <p:cNvSpPr/>
          <p:nvPr/>
        </p:nvSpPr>
        <p:spPr>
          <a:xfrm>
            <a:off x="474176" y="4995862"/>
            <a:ext cx="1466850" cy="561975"/>
          </a:xfrm>
          <a:prstGeom prst="rect">
            <a:avLst/>
          </a:prstGeom>
          <a:solidFill>
            <a:srgbClr val="E678DC"/>
          </a:solidFill>
          <a:ln>
            <a:noFill/>
          </a:ln>
          <a:scene3d>
            <a:camera prst="perspective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/>
              <a:t>QUIT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F65148-5556-77B9-9785-5500383ECA37}"/>
              </a:ext>
            </a:extLst>
          </p:cNvPr>
          <p:cNvSpPr/>
          <p:nvPr/>
        </p:nvSpPr>
        <p:spPr>
          <a:xfrm>
            <a:off x="2741126" y="6053137"/>
            <a:ext cx="1466850" cy="561975"/>
          </a:xfrm>
          <a:prstGeom prst="rect">
            <a:avLst/>
          </a:prstGeom>
          <a:solidFill>
            <a:srgbClr val="1E6496"/>
          </a:solidFill>
          <a:ln>
            <a:noFill/>
          </a:ln>
          <a:scene3d>
            <a:camera prst="perspective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REGENERATE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DDB960-410A-916A-5C8F-BDDA33E2B27A}"/>
              </a:ext>
            </a:extLst>
          </p:cNvPr>
          <p:cNvSpPr/>
          <p:nvPr/>
        </p:nvSpPr>
        <p:spPr>
          <a:xfrm>
            <a:off x="474176" y="6053137"/>
            <a:ext cx="1466850" cy="5619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scene3d>
            <a:camera prst="perspective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/>
              <a:t>QUIT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4B6EA3-CA14-9B11-8266-FF6B5D97613E}"/>
              </a:ext>
            </a:extLst>
          </p:cNvPr>
          <p:cNvSpPr/>
          <p:nvPr/>
        </p:nvSpPr>
        <p:spPr>
          <a:xfrm>
            <a:off x="6505574" y="3322927"/>
            <a:ext cx="2527589" cy="29947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8DFAFB-578B-781C-EA8B-E98EC9749770}"/>
              </a:ext>
            </a:extLst>
          </p:cNvPr>
          <p:cNvSpPr/>
          <p:nvPr/>
        </p:nvSpPr>
        <p:spPr>
          <a:xfrm>
            <a:off x="6734175" y="3807618"/>
            <a:ext cx="1466850" cy="561975"/>
          </a:xfrm>
          <a:prstGeom prst="rect">
            <a:avLst/>
          </a:prstGeom>
          <a:solidFill>
            <a:srgbClr val="5A3C96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Metal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B87223-B3F5-06E4-F9BC-25264FA8FAE8}"/>
              </a:ext>
            </a:extLst>
          </p:cNvPr>
          <p:cNvSpPr/>
          <p:nvPr/>
        </p:nvSpPr>
        <p:spPr>
          <a:xfrm>
            <a:off x="6734175" y="4433887"/>
            <a:ext cx="1466850" cy="561975"/>
          </a:xfrm>
          <a:prstGeom prst="rect">
            <a:avLst/>
          </a:prstGeom>
          <a:solidFill>
            <a:srgbClr val="C87D50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Goods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007EDE-8C50-2EE2-5185-B30F54017E23}"/>
              </a:ext>
            </a:extLst>
          </p:cNvPr>
          <p:cNvSpPr/>
          <p:nvPr/>
        </p:nvSpPr>
        <p:spPr>
          <a:xfrm>
            <a:off x="6734175" y="5060156"/>
            <a:ext cx="1466850" cy="561975"/>
          </a:xfrm>
          <a:prstGeom prst="rect">
            <a:avLst/>
          </a:prstGeom>
          <a:solidFill>
            <a:srgbClr val="286428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Food</a:t>
            </a:r>
          </a:p>
        </p:txBody>
      </p:sp>
    </p:spTree>
    <p:extLst>
      <p:ext uri="{BB962C8B-B14F-4D97-AF65-F5344CB8AC3E}">
        <p14:creationId xmlns:p14="http://schemas.microsoft.com/office/powerpoint/2010/main" val="345931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180604A1-E4D2-D3FA-13A1-BB895FB00FFE}"/>
              </a:ext>
            </a:extLst>
          </p:cNvPr>
          <p:cNvSpPr/>
          <p:nvPr/>
        </p:nvSpPr>
        <p:spPr>
          <a:xfrm>
            <a:off x="415905" y="1754321"/>
            <a:ext cx="1216152" cy="1216152"/>
          </a:xfrm>
          <a:prstGeom prst="cube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211DC1-6774-ACFB-8AB5-1D8975258912}"/>
              </a:ext>
            </a:extLst>
          </p:cNvPr>
          <p:cNvSpPr/>
          <p:nvPr/>
        </p:nvSpPr>
        <p:spPr>
          <a:xfrm>
            <a:off x="627380" y="2425700"/>
            <a:ext cx="485140" cy="223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076B6F83-C6DA-2840-BB2C-8BBE86DFA004}"/>
              </a:ext>
            </a:extLst>
          </p:cNvPr>
          <p:cNvSpPr/>
          <p:nvPr/>
        </p:nvSpPr>
        <p:spPr>
          <a:xfrm>
            <a:off x="1882755" y="1754321"/>
            <a:ext cx="1216152" cy="1216152"/>
          </a:xfrm>
          <a:prstGeom prst="cub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A1E037-130F-6448-835D-854D960454A2}"/>
              </a:ext>
            </a:extLst>
          </p:cNvPr>
          <p:cNvSpPr/>
          <p:nvPr/>
        </p:nvSpPr>
        <p:spPr>
          <a:xfrm>
            <a:off x="2094230" y="2425700"/>
            <a:ext cx="485140" cy="22352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9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Wessels</dc:creator>
  <cp:lastModifiedBy>Alex Wessels</cp:lastModifiedBy>
  <cp:revision>18</cp:revision>
  <dcterms:created xsi:type="dcterms:W3CDTF">2025-08-09T00:14:38Z</dcterms:created>
  <dcterms:modified xsi:type="dcterms:W3CDTF">2025-08-09T20:50:26Z</dcterms:modified>
</cp:coreProperties>
</file>