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96"/>
    <a:srgbClr val="5096DC"/>
    <a:srgbClr val="E678DC"/>
    <a:srgbClr val="E677D8"/>
    <a:srgbClr val="E614C8"/>
    <a:srgbClr val="24692C"/>
    <a:srgbClr val="407C48"/>
    <a:srgbClr val="75A07A"/>
    <a:srgbClr val="64956A"/>
    <a:srgbClr val="CD7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8D9C-63B9-1100-0375-3ABFF5640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DD779-F939-6000-6474-FA90D292C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4895850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2628900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4895850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2628900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262550" y="235390"/>
            <a:ext cx="1023042" cy="407406"/>
          </a:xfrm>
          <a:prstGeom prst="rect">
            <a:avLst/>
          </a:prstGeom>
          <a:solidFill>
            <a:srgbClr val="E678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2</cp:revision>
  <dcterms:created xsi:type="dcterms:W3CDTF">2025-08-09T00:14:38Z</dcterms:created>
  <dcterms:modified xsi:type="dcterms:W3CDTF">2025-08-09T00:22:47Z</dcterms:modified>
</cp:coreProperties>
</file>