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94ADB-6943-4C7F-9802-0FEF1698F9BD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663F1D-8809-4597-9DCB-FAA1E7C2832B}">
      <dgm:prSet/>
      <dgm:spPr/>
      <dgm:t>
        <a:bodyPr/>
        <a:lstStyle/>
        <a:p>
          <a:r>
            <a:rPr lang="en-US"/>
            <a:t>Wireframe &amp; UI Design: Create screens for photo upload, dashboards, remarks, and reports.</a:t>
          </a:r>
        </a:p>
      </dgm:t>
    </dgm:pt>
    <dgm:pt modelId="{61454044-BAA0-4926-AC37-23D215696F10}" type="parTrans" cxnId="{20A7CAD6-BDC2-465D-B8A8-7ECF425C46CE}">
      <dgm:prSet/>
      <dgm:spPr/>
      <dgm:t>
        <a:bodyPr/>
        <a:lstStyle/>
        <a:p>
          <a:endParaRPr lang="en-US"/>
        </a:p>
      </dgm:t>
    </dgm:pt>
    <dgm:pt modelId="{B958CA7B-32B0-4768-B13A-B6CC42A721FA}" type="sibTrans" cxnId="{20A7CAD6-BDC2-465D-B8A8-7ECF425C46C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E512AA8-EF41-4F1D-BFD1-AD0F5987CBED}">
      <dgm:prSet/>
      <dgm:spPr/>
      <dgm:t>
        <a:bodyPr/>
        <a:lstStyle/>
        <a:p>
          <a:r>
            <a:rPr lang="en-US"/>
            <a:t>Technical Architecture: Define database schema, user roles, and storage solutions.</a:t>
          </a:r>
        </a:p>
      </dgm:t>
    </dgm:pt>
    <dgm:pt modelId="{9A24DC46-EDEE-49ED-9FE1-832972C9F05C}" type="parTrans" cxnId="{2B7A3E59-2980-4685-859D-4F6CD856C329}">
      <dgm:prSet/>
      <dgm:spPr/>
      <dgm:t>
        <a:bodyPr/>
        <a:lstStyle/>
        <a:p>
          <a:endParaRPr lang="en-US"/>
        </a:p>
      </dgm:t>
    </dgm:pt>
    <dgm:pt modelId="{64409323-E74D-426B-84C9-B134E7356B5A}" type="sibTrans" cxnId="{2B7A3E59-2980-4685-859D-4F6CD856C32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9B6E97-D475-41FC-8BED-E149FC703A97}">
      <dgm:prSet/>
      <dgm:spPr/>
      <dgm:t>
        <a:bodyPr/>
        <a:lstStyle/>
        <a:p>
          <a:r>
            <a:rPr lang="en-US"/>
            <a:t>Prototype &amp; Testing: Develop a prototype and gather feedback from CSP/ASM.</a:t>
          </a:r>
        </a:p>
      </dgm:t>
    </dgm:pt>
    <dgm:pt modelId="{8D53B454-2964-4663-9A95-569C19B8AFE7}" type="parTrans" cxnId="{E1325274-4E08-4431-AE5B-62600483E0E8}">
      <dgm:prSet/>
      <dgm:spPr/>
      <dgm:t>
        <a:bodyPr/>
        <a:lstStyle/>
        <a:p>
          <a:endParaRPr lang="en-US"/>
        </a:p>
      </dgm:t>
    </dgm:pt>
    <dgm:pt modelId="{D7A7D8CF-CE82-4983-840C-DE8E90523388}" type="sibTrans" cxnId="{E1325274-4E08-4431-AE5B-62600483E0E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182DCB9-AE4B-4E2F-BF81-810B737E8E19}">
      <dgm:prSet/>
      <dgm:spPr/>
      <dgm:t>
        <a:bodyPr/>
        <a:lstStyle/>
        <a:p>
          <a:r>
            <a:rPr lang="en-US"/>
            <a:t>Integration &amp; Security Setup: Implement authentication, encryption, and role-based access.</a:t>
          </a:r>
        </a:p>
      </dgm:t>
    </dgm:pt>
    <dgm:pt modelId="{C2C695F6-A200-4415-A8F8-362E29F1781A}" type="parTrans" cxnId="{18F30D5E-C5EA-4C4C-A9A2-E30C2E20355E}">
      <dgm:prSet/>
      <dgm:spPr/>
      <dgm:t>
        <a:bodyPr/>
        <a:lstStyle/>
        <a:p>
          <a:endParaRPr lang="en-US"/>
        </a:p>
      </dgm:t>
    </dgm:pt>
    <dgm:pt modelId="{3C961C79-C15C-4E5F-8F31-4A9C2C5E74AD}" type="sibTrans" cxnId="{18F30D5E-C5EA-4C4C-A9A2-E30C2E20355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513BF3B-B0EA-4A9C-8CD7-2A0609F59099}">
      <dgm:prSet/>
      <dgm:spPr/>
      <dgm:t>
        <a:bodyPr/>
        <a:lstStyle/>
        <a:p>
          <a:r>
            <a:rPr lang="en-US"/>
            <a:t>Beta Release: Deploy to a small group and refine features based on usage data.</a:t>
          </a:r>
        </a:p>
      </dgm:t>
    </dgm:pt>
    <dgm:pt modelId="{BE2D71D4-10E2-4577-BAFC-70F66A0B87DE}" type="parTrans" cxnId="{D7B545F5-2FFD-4878-8076-8B7EEBD669A9}">
      <dgm:prSet/>
      <dgm:spPr/>
      <dgm:t>
        <a:bodyPr/>
        <a:lstStyle/>
        <a:p>
          <a:endParaRPr lang="en-US"/>
        </a:p>
      </dgm:t>
    </dgm:pt>
    <dgm:pt modelId="{297181D1-8D36-44B7-9B0B-579B6C37AD0F}" type="sibTrans" cxnId="{D7B545F5-2FFD-4878-8076-8B7EEBD669A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6D6365C-1837-4D98-9FD7-390D0453A7A0}">
      <dgm:prSet/>
      <dgm:spPr/>
      <dgm:t>
        <a:bodyPr/>
        <a:lstStyle/>
        <a:p>
          <a:r>
            <a:rPr lang="en-US"/>
            <a:t>Full Launch: Roll out to all users and plan enhancements for future versions.</a:t>
          </a:r>
        </a:p>
      </dgm:t>
    </dgm:pt>
    <dgm:pt modelId="{944FDCD1-41DC-436D-AE74-3ACA5A4CF895}" type="parTrans" cxnId="{CCEEA4FA-F294-4D80-B41C-67F5C8B42740}">
      <dgm:prSet/>
      <dgm:spPr/>
      <dgm:t>
        <a:bodyPr/>
        <a:lstStyle/>
        <a:p>
          <a:endParaRPr lang="en-US"/>
        </a:p>
      </dgm:t>
    </dgm:pt>
    <dgm:pt modelId="{1AFE14DF-8365-471E-BF77-B505841FE39A}" type="sibTrans" cxnId="{CCEEA4FA-F294-4D80-B41C-67F5C8B4274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2A6B07BC-5451-40BC-87A0-35786FA0753F}" type="pres">
      <dgm:prSet presAssocID="{97B94ADB-6943-4C7F-9802-0FEF1698F9BD}" presName="linearFlow" presStyleCnt="0">
        <dgm:presLayoutVars>
          <dgm:dir/>
          <dgm:animLvl val="lvl"/>
          <dgm:resizeHandles val="exact"/>
        </dgm:presLayoutVars>
      </dgm:prSet>
      <dgm:spPr/>
    </dgm:pt>
    <dgm:pt modelId="{340378A6-C71D-4539-B9A8-DD2F465565DC}" type="pres">
      <dgm:prSet presAssocID="{B4663F1D-8809-4597-9DCB-FAA1E7C2832B}" presName="compositeNode" presStyleCnt="0"/>
      <dgm:spPr/>
    </dgm:pt>
    <dgm:pt modelId="{5468258F-B2CF-4D6D-8082-D0BD36546D16}" type="pres">
      <dgm:prSet presAssocID="{B4663F1D-8809-4597-9DCB-FAA1E7C2832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6F2B597-728F-46B9-8F2E-3DBF040C5D47}" type="pres">
      <dgm:prSet presAssocID="{B4663F1D-8809-4597-9DCB-FAA1E7C2832B}" presName="parSh" presStyleCnt="0"/>
      <dgm:spPr/>
    </dgm:pt>
    <dgm:pt modelId="{D4695F32-B12A-4924-8C72-245E07A12430}" type="pres">
      <dgm:prSet presAssocID="{B4663F1D-8809-4597-9DCB-FAA1E7C2832B}" presName="lineNode" presStyleLbl="alignAccFollowNode1" presStyleIdx="0" presStyleCnt="18"/>
      <dgm:spPr/>
    </dgm:pt>
    <dgm:pt modelId="{33853F46-0ECF-4B12-839B-2068A0A90FCE}" type="pres">
      <dgm:prSet presAssocID="{B4663F1D-8809-4597-9DCB-FAA1E7C2832B}" presName="lineArrowNode" presStyleLbl="alignAccFollowNode1" presStyleIdx="1" presStyleCnt="18"/>
      <dgm:spPr/>
    </dgm:pt>
    <dgm:pt modelId="{E73DC9B7-34E8-49C4-8353-A7B3C8BA563D}" type="pres">
      <dgm:prSet presAssocID="{B958CA7B-32B0-4768-B13A-B6CC42A721F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ABDA1AA-2B01-4D50-89DD-C888A92C6F7E}" type="pres">
      <dgm:prSet presAssocID="{B958CA7B-32B0-4768-B13A-B6CC42A721FA}" presName="spacerBetweenCircleAndCallout" presStyleCnt="0">
        <dgm:presLayoutVars/>
      </dgm:prSet>
      <dgm:spPr/>
    </dgm:pt>
    <dgm:pt modelId="{78505202-2B88-4956-9971-E9115ABE3785}" type="pres">
      <dgm:prSet presAssocID="{B4663F1D-8809-4597-9DCB-FAA1E7C2832B}" presName="nodeText" presStyleLbl="alignAccFollowNode1" presStyleIdx="2" presStyleCnt="18">
        <dgm:presLayoutVars>
          <dgm:bulletEnabled val="1"/>
        </dgm:presLayoutVars>
      </dgm:prSet>
      <dgm:spPr/>
    </dgm:pt>
    <dgm:pt modelId="{01AC2856-A44C-42C1-A16B-61DB500A8B8D}" type="pres">
      <dgm:prSet presAssocID="{B958CA7B-32B0-4768-B13A-B6CC42A721FA}" presName="sibTransComposite" presStyleCnt="0"/>
      <dgm:spPr/>
    </dgm:pt>
    <dgm:pt modelId="{6CD9A692-0301-46D5-8BBA-46F543F64DE4}" type="pres">
      <dgm:prSet presAssocID="{0E512AA8-EF41-4F1D-BFD1-AD0F5987CBED}" presName="compositeNode" presStyleCnt="0"/>
      <dgm:spPr/>
    </dgm:pt>
    <dgm:pt modelId="{38E5D800-B77A-47CD-8C03-E4C2CAE2E1A0}" type="pres">
      <dgm:prSet presAssocID="{0E512AA8-EF41-4F1D-BFD1-AD0F5987CBE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8923F5D-C4E0-4953-9602-6534775965CF}" type="pres">
      <dgm:prSet presAssocID="{0E512AA8-EF41-4F1D-BFD1-AD0F5987CBED}" presName="parSh" presStyleCnt="0"/>
      <dgm:spPr/>
    </dgm:pt>
    <dgm:pt modelId="{950FED1D-B235-467E-93F2-05A4D72E9D59}" type="pres">
      <dgm:prSet presAssocID="{0E512AA8-EF41-4F1D-BFD1-AD0F5987CBED}" presName="lineNode" presStyleLbl="alignAccFollowNode1" presStyleIdx="3" presStyleCnt="18"/>
      <dgm:spPr/>
    </dgm:pt>
    <dgm:pt modelId="{0DF658F5-DD02-4B9F-ACCB-AB90F864E756}" type="pres">
      <dgm:prSet presAssocID="{0E512AA8-EF41-4F1D-BFD1-AD0F5987CBED}" presName="lineArrowNode" presStyleLbl="alignAccFollowNode1" presStyleIdx="4" presStyleCnt="18"/>
      <dgm:spPr/>
    </dgm:pt>
    <dgm:pt modelId="{13D4F123-A469-4D36-8F2E-60D6F5526F76}" type="pres">
      <dgm:prSet presAssocID="{64409323-E74D-426B-84C9-B134E7356B5A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02AACDB8-385A-4DC9-8E00-DB53B0FA6678}" type="pres">
      <dgm:prSet presAssocID="{64409323-E74D-426B-84C9-B134E7356B5A}" presName="spacerBetweenCircleAndCallout" presStyleCnt="0">
        <dgm:presLayoutVars/>
      </dgm:prSet>
      <dgm:spPr/>
    </dgm:pt>
    <dgm:pt modelId="{B0225314-F201-4862-A943-60EFE782CCE3}" type="pres">
      <dgm:prSet presAssocID="{0E512AA8-EF41-4F1D-BFD1-AD0F5987CBED}" presName="nodeText" presStyleLbl="alignAccFollowNode1" presStyleIdx="5" presStyleCnt="18">
        <dgm:presLayoutVars>
          <dgm:bulletEnabled val="1"/>
        </dgm:presLayoutVars>
      </dgm:prSet>
      <dgm:spPr/>
    </dgm:pt>
    <dgm:pt modelId="{067BA8FB-5440-4C00-91C2-F98E36C6D1C4}" type="pres">
      <dgm:prSet presAssocID="{64409323-E74D-426B-84C9-B134E7356B5A}" presName="sibTransComposite" presStyleCnt="0"/>
      <dgm:spPr/>
    </dgm:pt>
    <dgm:pt modelId="{4B88587E-0650-4988-B2AC-006E670E78AC}" type="pres">
      <dgm:prSet presAssocID="{8F9B6E97-D475-41FC-8BED-E149FC703A97}" presName="compositeNode" presStyleCnt="0"/>
      <dgm:spPr/>
    </dgm:pt>
    <dgm:pt modelId="{57BA0C55-3971-4D20-AB59-AA98D76FF71C}" type="pres">
      <dgm:prSet presAssocID="{8F9B6E97-D475-41FC-8BED-E149FC703A9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33C6FB2-57A0-4F34-B33E-4DEE86FC13D3}" type="pres">
      <dgm:prSet presAssocID="{8F9B6E97-D475-41FC-8BED-E149FC703A97}" presName="parSh" presStyleCnt="0"/>
      <dgm:spPr/>
    </dgm:pt>
    <dgm:pt modelId="{B7625F92-88F9-4E16-9CBD-59271A41374C}" type="pres">
      <dgm:prSet presAssocID="{8F9B6E97-D475-41FC-8BED-E149FC703A97}" presName="lineNode" presStyleLbl="alignAccFollowNode1" presStyleIdx="6" presStyleCnt="18"/>
      <dgm:spPr/>
    </dgm:pt>
    <dgm:pt modelId="{97266BB2-80A3-403D-9EF8-68CA80F8F9AD}" type="pres">
      <dgm:prSet presAssocID="{8F9B6E97-D475-41FC-8BED-E149FC703A97}" presName="lineArrowNode" presStyleLbl="alignAccFollowNode1" presStyleIdx="7" presStyleCnt="18"/>
      <dgm:spPr/>
    </dgm:pt>
    <dgm:pt modelId="{0549E3D5-37F2-4194-953E-01DB1FC55A83}" type="pres">
      <dgm:prSet presAssocID="{D7A7D8CF-CE82-4983-840C-DE8E9052338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EF8327B-D2A3-4606-8361-A6DB2C3B8847}" type="pres">
      <dgm:prSet presAssocID="{D7A7D8CF-CE82-4983-840C-DE8E90523388}" presName="spacerBetweenCircleAndCallout" presStyleCnt="0">
        <dgm:presLayoutVars/>
      </dgm:prSet>
      <dgm:spPr/>
    </dgm:pt>
    <dgm:pt modelId="{B31CD98B-B533-4F09-BA7C-7BA9EF42269A}" type="pres">
      <dgm:prSet presAssocID="{8F9B6E97-D475-41FC-8BED-E149FC703A97}" presName="nodeText" presStyleLbl="alignAccFollowNode1" presStyleIdx="8" presStyleCnt="18">
        <dgm:presLayoutVars>
          <dgm:bulletEnabled val="1"/>
        </dgm:presLayoutVars>
      </dgm:prSet>
      <dgm:spPr/>
    </dgm:pt>
    <dgm:pt modelId="{D21C03D0-3BC2-4FEC-AC6E-792F93BCD5F6}" type="pres">
      <dgm:prSet presAssocID="{D7A7D8CF-CE82-4983-840C-DE8E90523388}" presName="sibTransComposite" presStyleCnt="0"/>
      <dgm:spPr/>
    </dgm:pt>
    <dgm:pt modelId="{DE8DF31B-53BC-425B-9C6A-0E586C072307}" type="pres">
      <dgm:prSet presAssocID="{D182DCB9-AE4B-4E2F-BF81-810B737E8E19}" presName="compositeNode" presStyleCnt="0"/>
      <dgm:spPr/>
    </dgm:pt>
    <dgm:pt modelId="{6657C904-B589-4FA9-9A27-777F39EAC642}" type="pres">
      <dgm:prSet presAssocID="{D182DCB9-AE4B-4E2F-BF81-810B737E8E1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7449D6D-7D02-4701-B814-78144D8C69C0}" type="pres">
      <dgm:prSet presAssocID="{D182DCB9-AE4B-4E2F-BF81-810B737E8E19}" presName="parSh" presStyleCnt="0"/>
      <dgm:spPr/>
    </dgm:pt>
    <dgm:pt modelId="{342A871A-F313-4F1C-AD6B-682E35368A87}" type="pres">
      <dgm:prSet presAssocID="{D182DCB9-AE4B-4E2F-BF81-810B737E8E19}" presName="lineNode" presStyleLbl="alignAccFollowNode1" presStyleIdx="9" presStyleCnt="18"/>
      <dgm:spPr/>
    </dgm:pt>
    <dgm:pt modelId="{D5DC3BD6-823E-4647-9D35-D7BD9DCFF012}" type="pres">
      <dgm:prSet presAssocID="{D182DCB9-AE4B-4E2F-BF81-810B737E8E19}" presName="lineArrowNode" presStyleLbl="alignAccFollowNode1" presStyleIdx="10" presStyleCnt="18"/>
      <dgm:spPr/>
    </dgm:pt>
    <dgm:pt modelId="{66606A2A-8C88-4F2B-9225-B598AB0B9BF0}" type="pres">
      <dgm:prSet presAssocID="{3C961C79-C15C-4E5F-8F31-4A9C2C5E74AD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1FBD2681-ADDA-46EB-A9B6-B7C218D7D631}" type="pres">
      <dgm:prSet presAssocID="{3C961C79-C15C-4E5F-8F31-4A9C2C5E74AD}" presName="spacerBetweenCircleAndCallout" presStyleCnt="0">
        <dgm:presLayoutVars/>
      </dgm:prSet>
      <dgm:spPr/>
    </dgm:pt>
    <dgm:pt modelId="{C3931099-17FC-4E66-86DB-90FC6FD767A2}" type="pres">
      <dgm:prSet presAssocID="{D182DCB9-AE4B-4E2F-BF81-810B737E8E19}" presName="nodeText" presStyleLbl="alignAccFollowNode1" presStyleIdx="11" presStyleCnt="18">
        <dgm:presLayoutVars>
          <dgm:bulletEnabled val="1"/>
        </dgm:presLayoutVars>
      </dgm:prSet>
      <dgm:spPr/>
    </dgm:pt>
    <dgm:pt modelId="{B64663A2-0D6C-40B1-A6E6-C3DDB801948F}" type="pres">
      <dgm:prSet presAssocID="{3C961C79-C15C-4E5F-8F31-4A9C2C5E74AD}" presName="sibTransComposite" presStyleCnt="0"/>
      <dgm:spPr/>
    </dgm:pt>
    <dgm:pt modelId="{C203DC9C-FFC3-4FD2-A496-FFFBB43F0929}" type="pres">
      <dgm:prSet presAssocID="{C513BF3B-B0EA-4A9C-8CD7-2A0609F59099}" presName="compositeNode" presStyleCnt="0"/>
      <dgm:spPr/>
    </dgm:pt>
    <dgm:pt modelId="{C27B341E-37ED-414D-A0F1-B193E75D9C1B}" type="pres">
      <dgm:prSet presAssocID="{C513BF3B-B0EA-4A9C-8CD7-2A0609F5909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844ACBF-F6B0-47B7-9C52-D5F32A3011FD}" type="pres">
      <dgm:prSet presAssocID="{C513BF3B-B0EA-4A9C-8CD7-2A0609F59099}" presName="parSh" presStyleCnt="0"/>
      <dgm:spPr/>
    </dgm:pt>
    <dgm:pt modelId="{56369125-39CB-4B21-9468-F3E49287FBD9}" type="pres">
      <dgm:prSet presAssocID="{C513BF3B-B0EA-4A9C-8CD7-2A0609F59099}" presName="lineNode" presStyleLbl="alignAccFollowNode1" presStyleIdx="12" presStyleCnt="18"/>
      <dgm:spPr/>
    </dgm:pt>
    <dgm:pt modelId="{3B7C6B62-C38B-4825-9CF5-9269760F0483}" type="pres">
      <dgm:prSet presAssocID="{C513BF3B-B0EA-4A9C-8CD7-2A0609F59099}" presName="lineArrowNode" presStyleLbl="alignAccFollowNode1" presStyleIdx="13" presStyleCnt="18"/>
      <dgm:spPr/>
    </dgm:pt>
    <dgm:pt modelId="{54D5DC68-29A1-4B4D-AF43-BF49B650F11B}" type="pres">
      <dgm:prSet presAssocID="{297181D1-8D36-44B7-9B0B-579B6C37AD0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F22B790-BE22-4B38-A7E6-A8A24EBB8216}" type="pres">
      <dgm:prSet presAssocID="{297181D1-8D36-44B7-9B0B-579B6C37AD0F}" presName="spacerBetweenCircleAndCallout" presStyleCnt="0">
        <dgm:presLayoutVars/>
      </dgm:prSet>
      <dgm:spPr/>
    </dgm:pt>
    <dgm:pt modelId="{46A0A4EA-BF9A-45B3-A955-C9FAA52DE92F}" type="pres">
      <dgm:prSet presAssocID="{C513BF3B-B0EA-4A9C-8CD7-2A0609F59099}" presName="nodeText" presStyleLbl="alignAccFollowNode1" presStyleIdx="14" presStyleCnt="18">
        <dgm:presLayoutVars>
          <dgm:bulletEnabled val="1"/>
        </dgm:presLayoutVars>
      </dgm:prSet>
      <dgm:spPr/>
    </dgm:pt>
    <dgm:pt modelId="{456375E5-C632-4D2C-B519-1B9880764B49}" type="pres">
      <dgm:prSet presAssocID="{297181D1-8D36-44B7-9B0B-579B6C37AD0F}" presName="sibTransComposite" presStyleCnt="0"/>
      <dgm:spPr/>
    </dgm:pt>
    <dgm:pt modelId="{4B9801E1-FAF9-4F6D-88DF-5FCC05742ABC}" type="pres">
      <dgm:prSet presAssocID="{16D6365C-1837-4D98-9FD7-390D0453A7A0}" presName="compositeNode" presStyleCnt="0"/>
      <dgm:spPr/>
    </dgm:pt>
    <dgm:pt modelId="{2A13A6B5-DB45-4B5D-93A0-A364F0BC6453}" type="pres">
      <dgm:prSet presAssocID="{16D6365C-1837-4D98-9FD7-390D0453A7A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5C5E7E4-41AB-495A-BA53-DD082731B6A9}" type="pres">
      <dgm:prSet presAssocID="{16D6365C-1837-4D98-9FD7-390D0453A7A0}" presName="parSh" presStyleCnt="0"/>
      <dgm:spPr/>
    </dgm:pt>
    <dgm:pt modelId="{1277A142-1656-4587-A3B9-C63117F45C40}" type="pres">
      <dgm:prSet presAssocID="{16D6365C-1837-4D98-9FD7-390D0453A7A0}" presName="lineNode" presStyleLbl="alignAccFollowNode1" presStyleIdx="15" presStyleCnt="18"/>
      <dgm:spPr/>
    </dgm:pt>
    <dgm:pt modelId="{7F6041EE-F53C-4DFB-BA81-1C72B6B7A6D8}" type="pres">
      <dgm:prSet presAssocID="{16D6365C-1837-4D98-9FD7-390D0453A7A0}" presName="lineArrowNode" presStyleLbl="alignAccFollowNode1" presStyleIdx="16" presStyleCnt="18"/>
      <dgm:spPr/>
    </dgm:pt>
    <dgm:pt modelId="{4C68E9A9-8A78-4B3E-A0F6-0C1664B4B1E3}" type="pres">
      <dgm:prSet presAssocID="{1AFE14DF-8365-471E-BF77-B505841FE39A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7DB80456-3225-4679-A5EF-BA760D766DA9}" type="pres">
      <dgm:prSet presAssocID="{1AFE14DF-8365-471E-BF77-B505841FE39A}" presName="spacerBetweenCircleAndCallout" presStyleCnt="0">
        <dgm:presLayoutVars/>
      </dgm:prSet>
      <dgm:spPr/>
    </dgm:pt>
    <dgm:pt modelId="{525C5B91-12CF-4D6A-B643-DB5C883F7F36}" type="pres">
      <dgm:prSet presAssocID="{16D6365C-1837-4D98-9FD7-390D0453A7A0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495E7105-1A9D-4EF2-8458-698C4A7088AE}" type="presOf" srcId="{D7A7D8CF-CE82-4983-840C-DE8E90523388}" destId="{0549E3D5-37F2-4194-953E-01DB1FC55A83}" srcOrd="0" destOrd="0" presId="urn:microsoft.com/office/officeart/2016/7/layout/LinearArrowProcessNumbered"/>
    <dgm:cxn modelId="{CEA85B20-BFEE-477F-9D46-89807A8238B9}" type="presOf" srcId="{D182DCB9-AE4B-4E2F-BF81-810B737E8E19}" destId="{C3931099-17FC-4E66-86DB-90FC6FD767A2}" srcOrd="0" destOrd="0" presId="urn:microsoft.com/office/officeart/2016/7/layout/LinearArrowProcessNumbered"/>
    <dgm:cxn modelId="{DC3DF120-57B2-4F48-81B3-87FD7081A098}" type="presOf" srcId="{0E512AA8-EF41-4F1D-BFD1-AD0F5987CBED}" destId="{B0225314-F201-4862-A943-60EFE782CCE3}" srcOrd="0" destOrd="0" presId="urn:microsoft.com/office/officeart/2016/7/layout/LinearArrowProcessNumbered"/>
    <dgm:cxn modelId="{5E16BE2F-DDC5-42D5-9971-5E1F81918B91}" type="presOf" srcId="{16D6365C-1837-4D98-9FD7-390D0453A7A0}" destId="{525C5B91-12CF-4D6A-B643-DB5C883F7F36}" srcOrd="0" destOrd="0" presId="urn:microsoft.com/office/officeart/2016/7/layout/LinearArrowProcessNumbered"/>
    <dgm:cxn modelId="{B0C39C32-05AE-4CB3-B29F-6FC1A92B9A1F}" type="presOf" srcId="{64409323-E74D-426B-84C9-B134E7356B5A}" destId="{13D4F123-A469-4D36-8F2E-60D6F5526F76}" srcOrd="0" destOrd="0" presId="urn:microsoft.com/office/officeart/2016/7/layout/LinearArrowProcessNumbered"/>
    <dgm:cxn modelId="{18F30D5E-C5EA-4C4C-A9A2-E30C2E20355E}" srcId="{97B94ADB-6943-4C7F-9802-0FEF1698F9BD}" destId="{D182DCB9-AE4B-4E2F-BF81-810B737E8E19}" srcOrd="3" destOrd="0" parTransId="{C2C695F6-A200-4415-A8F8-362E29F1781A}" sibTransId="{3C961C79-C15C-4E5F-8F31-4A9C2C5E74AD}"/>
    <dgm:cxn modelId="{40F04664-1820-48E7-A939-5FB7A260CB08}" type="presOf" srcId="{B4663F1D-8809-4597-9DCB-FAA1E7C2832B}" destId="{78505202-2B88-4956-9971-E9115ABE3785}" srcOrd="0" destOrd="0" presId="urn:microsoft.com/office/officeart/2016/7/layout/LinearArrowProcessNumbered"/>
    <dgm:cxn modelId="{E1325274-4E08-4431-AE5B-62600483E0E8}" srcId="{97B94ADB-6943-4C7F-9802-0FEF1698F9BD}" destId="{8F9B6E97-D475-41FC-8BED-E149FC703A97}" srcOrd="2" destOrd="0" parTransId="{8D53B454-2964-4663-9A95-569C19B8AFE7}" sibTransId="{D7A7D8CF-CE82-4983-840C-DE8E90523388}"/>
    <dgm:cxn modelId="{2B7A3E59-2980-4685-859D-4F6CD856C329}" srcId="{97B94ADB-6943-4C7F-9802-0FEF1698F9BD}" destId="{0E512AA8-EF41-4F1D-BFD1-AD0F5987CBED}" srcOrd="1" destOrd="0" parTransId="{9A24DC46-EDEE-49ED-9FE1-832972C9F05C}" sibTransId="{64409323-E74D-426B-84C9-B134E7356B5A}"/>
    <dgm:cxn modelId="{E6252380-953F-41BC-96F9-F3C2FB0F760A}" type="presOf" srcId="{C513BF3B-B0EA-4A9C-8CD7-2A0609F59099}" destId="{46A0A4EA-BF9A-45B3-A955-C9FAA52DE92F}" srcOrd="0" destOrd="0" presId="urn:microsoft.com/office/officeart/2016/7/layout/LinearArrowProcessNumbered"/>
    <dgm:cxn modelId="{B435A889-7CF5-482B-9081-6DD93C1B242E}" type="presOf" srcId="{B958CA7B-32B0-4768-B13A-B6CC42A721FA}" destId="{E73DC9B7-34E8-49C4-8353-A7B3C8BA563D}" srcOrd="0" destOrd="0" presId="urn:microsoft.com/office/officeart/2016/7/layout/LinearArrowProcessNumbered"/>
    <dgm:cxn modelId="{974FE492-3F0F-4392-8716-C0912E8CA222}" type="presOf" srcId="{1AFE14DF-8365-471E-BF77-B505841FE39A}" destId="{4C68E9A9-8A78-4B3E-A0F6-0C1664B4B1E3}" srcOrd="0" destOrd="0" presId="urn:microsoft.com/office/officeart/2016/7/layout/LinearArrowProcessNumbered"/>
    <dgm:cxn modelId="{BB1032A7-B6C9-467A-83E1-C3EDBAB06152}" type="presOf" srcId="{3C961C79-C15C-4E5F-8F31-4A9C2C5E74AD}" destId="{66606A2A-8C88-4F2B-9225-B598AB0B9BF0}" srcOrd="0" destOrd="0" presId="urn:microsoft.com/office/officeart/2016/7/layout/LinearArrowProcessNumbered"/>
    <dgm:cxn modelId="{68C521AB-887C-4644-8049-D28D42AA1DE1}" type="presOf" srcId="{8F9B6E97-D475-41FC-8BED-E149FC703A97}" destId="{B31CD98B-B533-4F09-BA7C-7BA9EF42269A}" srcOrd="0" destOrd="0" presId="urn:microsoft.com/office/officeart/2016/7/layout/LinearArrowProcessNumbered"/>
    <dgm:cxn modelId="{7B6F00C3-5483-4AF9-AA7E-56F73B3CF22A}" type="presOf" srcId="{297181D1-8D36-44B7-9B0B-579B6C37AD0F}" destId="{54D5DC68-29A1-4B4D-AF43-BF49B650F11B}" srcOrd="0" destOrd="0" presId="urn:microsoft.com/office/officeart/2016/7/layout/LinearArrowProcessNumbered"/>
    <dgm:cxn modelId="{20A7CAD6-BDC2-465D-B8A8-7ECF425C46CE}" srcId="{97B94ADB-6943-4C7F-9802-0FEF1698F9BD}" destId="{B4663F1D-8809-4597-9DCB-FAA1E7C2832B}" srcOrd="0" destOrd="0" parTransId="{61454044-BAA0-4926-AC37-23D215696F10}" sibTransId="{B958CA7B-32B0-4768-B13A-B6CC42A721FA}"/>
    <dgm:cxn modelId="{D7B545F5-2FFD-4878-8076-8B7EEBD669A9}" srcId="{97B94ADB-6943-4C7F-9802-0FEF1698F9BD}" destId="{C513BF3B-B0EA-4A9C-8CD7-2A0609F59099}" srcOrd="4" destOrd="0" parTransId="{BE2D71D4-10E2-4577-BAFC-70F66A0B87DE}" sibTransId="{297181D1-8D36-44B7-9B0B-579B6C37AD0F}"/>
    <dgm:cxn modelId="{48A1CDF5-0185-48C4-8162-765A3DC54F7D}" type="presOf" srcId="{97B94ADB-6943-4C7F-9802-0FEF1698F9BD}" destId="{2A6B07BC-5451-40BC-87A0-35786FA0753F}" srcOrd="0" destOrd="0" presId="urn:microsoft.com/office/officeart/2016/7/layout/LinearArrowProcessNumbered"/>
    <dgm:cxn modelId="{CCEEA4FA-F294-4D80-B41C-67F5C8B42740}" srcId="{97B94ADB-6943-4C7F-9802-0FEF1698F9BD}" destId="{16D6365C-1837-4D98-9FD7-390D0453A7A0}" srcOrd="5" destOrd="0" parTransId="{944FDCD1-41DC-436D-AE74-3ACA5A4CF895}" sibTransId="{1AFE14DF-8365-471E-BF77-B505841FE39A}"/>
    <dgm:cxn modelId="{D578E1F2-BF1E-4361-9184-E44AF69067A3}" type="presParOf" srcId="{2A6B07BC-5451-40BC-87A0-35786FA0753F}" destId="{340378A6-C71D-4539-B9A8-DD2F465565DC}" srcOrd="0" destOrd="0" presId="urn:microsoft.com/office/officeart/2016/7/layout/LinearArrowProcessNumbered"/>
    <dgm:cxn modelId="{BE04F001-BFB8-4F2B-8AB3-719E589D7CD0}" type="presParOf" srcId="{340378A6-C71D-4539-B9A8-DD2F465565DC}" destId="{5468258F-B2CF-4D6D-8082-D0BD36546D16}" srcOrd="0" destOrd="0" presId="urn:microsoft.com/office/officeart/2016/7/layout/LinearArrowProcessNumbered"/>
    <dgm:cxn modelId="{2F6A4C23-CE2A-4DD0-B4DC-B9DEC719041F}" type="presParOf" srcId="{340378A6-C71D-4539-B9A8-DD2F465565DC}" destId="{A6F2B597-728F-46B9-8F2E-3DBF040C5D47}" srcOrd="1" destOrd="0" presId="urn:microsoft.com/office/officeart/2016/7/layout/LinearArrowProcessNumbered"/>
    <dgm:cxn modelId="{2F3E9B74-F875-403F-9633-037322A1614A}" type="presParOf" srcId="{A6F2B597-728F-46B9-8F2E-3DBF040C5D47}" destId="{D4695F32-B12A-4924-8C72-245E07A12430}" srcOrd="0" destOrd="0" presId="urn:microsoft.com/office/officeart/2016/7/layout/LinearArrowProcessNumbered"/>
    <dgm:cxn modelId="{0372AA42-00F6-4112-89E5-E5647DF79F85}" type="presParOf" srcId="{A6F2B597-728F-46B9-8F2E-3DBF040C5D47}" destId="{33853F46-0ECF-4B12-839B-2068A0A90FCE}" srcOrd="1" destOrd="0" presId="urn:microsoft.com/office/officeart/2016/7/layout/LinearArrowProcessNumbered"/>
    <dgm:cxn modelId="{6829B26C-915F-451F-A80D-459C41462129}" type="presParOf" srcId="{A6F2B597-728F-46B9-8F2E-3DBF040C5D47}" destId="{E73DC9B7-34E8-49C4-8353-A7B3C8BA563D}" srcOrd="2" destOrd="0" presId="urn:microsoft.com/office/officeart/2016/7/layout/LinearArrowProcessNumbered"/>
    <dgm:cxn modelId="{98A7967A-8E16-4F0C-9723-8C70F63721E6}" type="presParOf" srcId="{A6F2B597-728F-46B9-8F2E-3DBF040C5D47}" destId="{FABDA1AA-2B01-4D50-89DD-C888A92C6F7E}" srcOrd="3" destOrd="0" presId="urn:microsoft.com/office/officeart/2016/7/layout/LinearArrowProcessNumbered"/>
    <dgm:cxn modelId="{9FB008B1-0969-45C3-8090-0BC969EF6708}" type="presParOf" srcId="{340378A6-C71D-4539-B9A8-DD2F465565DC}" destId="{78505202-2B88-4956-9971-E9115ABE3785}" srcOrd="2" destOrd="0" presId="urn:microsoft.com/office/officeart/2016/7/layout/LinearArrowProcessNumbered"/>
    <dgm:cxn modelId="{A7CE9429-3380-447D-8B37-79F151F81469}" type="presParOf" srcId="{2A6B07BC-5451-40BC-87A0-35786FA0753F}" destId="{01AC2856-A44C-42C1-A16B-61DB500A8B8D}" srcOrd="1" destOrd="0" presId="urn:microsoft.com/office/officeart/2016/7/layout/LinearArrowProcessNumbered"/>
    <dgm:cxn modelId="{D57E8577-5AC6-4464-A080-2A534B4BD1F3}" type="presParOf" srcId="{2A6B07BC-5451-40BC-87A0-35786FA0753F}" destId="{6CD9A692-0301-46D5-8BBA-46F543F64DE4}" srcOrd="2" destOrd="0" presId="urn:microsoft.com/office/officeart/2016/7/layout/LinearArrowProcessNumbered"/>
    <dgm:cxn modelId="{0C318B4F-A2E8-43A2-A8F7-BE983C41965E}" type="presParOf" srcId="{6CD9A692-0301-46D5-8BBA-46F543F64DE4}" destId="{38E5D800-B77A-47CD-8C03-E4C2CAE2E1A0}" srcOrd="0" destOrd="0" presId="urn:microsoft.com/office/officeart/2016/7/layout/LinearArrowProcessNumbered"/>
    <dgm:cxn modelId="{33E1AF66-8A33-42C8-97F9-A0F0FDBC939D}" type="presParOf" srcId="{6CD9A692-0301-46D5-8BBA-46F543F64DE4}" destId="{18923F5D-C4E0-4953-9602-6534775965CF}" srcOrd="1" destOrd="0" presId="urn:microsoft.com/office/officeart/2016/7/layout/LinearArrowProcessNumbered"/>
    <dgm:cxn modelId="{CEBA4119-145C-4133-AFE5-9BA043B84C33}" type="presParOf" srcId="{18923F5D-C4E0-4953-9602-6534775965CF}" destId="{950FED1D-B235-467E-93F2-05A4D72E9D59}" srcOrd="0" destOrd="0" presId="urn:microsoft.com/office/officeart/2016/7/layout/LinearArrowProcessNumbered"/>
    <dgm:cxn modelId="{A8A0E5BB-61E1-414E-A979-BB75A12146EF}" type="presParOf" srcId="{18923F5D-C4E0-4953-9602-6534775965CF}" destId="{0DF658F5-DD02-4B9F-ACCB-AB90F864E756}" srcOrd="1" destOrd="0" presId="urn:microsoft.com/office/officeart/2016/7/layout/LinearArrowProcessNumbered"/>
    <dgm:cxn modelId="{DE9B70D7-3C64-48DF-927F-34796F9B18B5}" type="presParOf" srcId="{18923F5D-C4E0-4953-9602-6534775965CF}" destId="{13D4F123-A469-4D36-8F2E-60D6F5526F76}" srcOrd="2" destOrd="0" presId="urn:microsoft.com/office/officeart/2016/7/layout/LinearArrowProcessNumbered"/>
    <dgm:cxn modelId="{ACC65309-9BAA-4DA7-B2FA-B84455EC1A54}" type="presParOf" srcId="{18923F5D-C4E0-4953-9602-6534775965CF}" destId="{02AACDB8-385A-4DC9-8E00-DB53B0FA6678}" srcOrd="3" destOrd="0" presId="urn:microsoft.com/office/officeart/2016/7/layout/LinearArrowProcessNumbered"/>
    <dgm:cxn modelId="{5C24E67E-2C47-47A2-8F84-C88DAAD84C8A}" type="presParOf" srcId="{6CD9A692-0301-46D5-8BBA-46F543F64DE4}" destId="{B0225314-F201-4862-A943-60EFE782CCE3}" srcOrd="2" destOrd="0" presId="urn:microsoft.com/office/officeart/2016/7/layout/LinearArrowProcessNumbered"/>
    <dgm:cxn modelId="{51547872-5DBB-488E-99DE-F01E1BE1F6C1}" type="presParOf" srcId="{2A6B07BC-5451-40BC-87A0-35786FA0753F}" destId="{067BA8FB-5440-4C00-91C2-F98E36C6D1C4}" srcOrd="3" destOrd="0" presId="urn:microsoft.com/office/officeart/2016/7/layout/LinearArrowProcessNumbered"/>
    <dgm:cxn modelId="{16DF686E-2A4C-45F3-AA24-3CEF003E7F86}" type="presParOf" srcId="{2A6B07BC-5451-40BC-87A0-35786FA0753F}" destId="{4B88587E-0650-4988-B2AC-006E670E78AC}" srcOrd="4" destOrd="0" presId="urn:microsoft.com/office/officeart/2016/7/layout/LinearArrowProcessNumbered"/>
    <dgm:cxn modelId="{97132922-CBE6-48B3-94BA-83B1FCC68596}" type="presParOf" srcId="{4B88587E-0650-4988-B2AC-006E670E78AC}" destId="{57BA0C55-3971-4D20-AB59-AA98D76FF71C}" srcOrd="0" destOrd="0" presId="urn:microsoft.com/office/officeart/2016/7/layout/LinearArrowProcessNumbered"/>
    <dgm:cxn modelId="{8527ED9D-4166-4C9D-BD90-9A2D4BD5757A}" type="presParOf" srcId="{4B88587E-0650-4988-B2AC-006E670E78AC}" destId="{233C6FB2-57A0-4F34-B33E-4DEE86FC13D3}" srcOrd="1" destOrd="0" presId="urn:microsoft.com/office/officeart/2016/7/layout/LinearArrowProcessNumbered"/>
    <dgm:cxn modelId="{01137E74-70EA-4A7C-A6C5-9FEDC6184DB9}" type="presParOf" srcId="{233C6FB2-57A0-4F34-B33E-4DEE86FC13D3}" destId="{B7625F92-88F9-4E16-9CBD-59271A41374C}" srcOrd="0" destOrd="0" presId="urn:microsoft.com/office/officeart/2016/7/layout/LinearArrowProcessNumbered"/>
    <dgm:cxn modelId="{C92C322F-7A5C-4B03-87F1-F82D8FD97B8D}" type="presParOf" srcId="{233C6FB2-57A0-4F34-B33E-4DEE86FC13D3}" destId="{97266BB2-80A3-403D-9EF8-68CA80F8F9AD}" srcOrd="1" destOrd="0" presId="urn:microsoft.com/office/officeart/2016/7/layout/LinearArrowProcessNumbered"/>
    <dgm:cxn modelId="{5CD7D378-A319-4040-9E50-320CB3F3752D}" type="presParOf" srcId="{233C6FB2-57A0-4F34-B33E-4DEE86FC13D3}" destId="{0549E3D5-37F2-4194-953E-01DB1FC55A83}" srcOrd="2" destOrd="0" presId="urn:microsoft.com/office/officeart/2016/7/layout/LinearArrowProcessNumbered"/>
    <dgm:cxn modelId="{2A147B93-1183-4762-B96D-58FDAC941D55}" type="presParOf" srcId="{233C6FB2-57A0-4F34-B33E-4DEE86FC13D3}" destId="{6EF8327B-D2A3-4606-8361-A6DB2C3B8847}" srcOrd="3" destOrd="0" presId="urn:microsoft.com/office/officeart/2016/7/layout/LinearArrowProcessNumbered"/>
    <dgm:cxn modelId="{E0B54B14-45A7-4977-8143-7DA2B9BB6EA3}" type="presParOf" srcId="{4B88587E-0650-4988-B2AC-006E670E78AC}" destId="{B31CD98B-B533-4F09-BA7C-7BA9EF42269A}" srcOrd="2" destOrd="0" presId="urn:microsoft.com/office/officeart/2016/7/layout/LinearArrowProcessNumbered"/>
    <dgm:cxn modelId="{36E0B2B0-61C8-4AF7-B46D-E409B88B3E6F}" type="presParOf" srcId="{2A6B07BC-5451-40BC-87A0-35786FA0753F}" destId="{D21C03D0-3BC2-4FEC-AC6E-792F93BCD5F6}" srcOrd="5" destOrd="0" presId="urn:microsoft.com/office/officeart/2016/7/layout/LinearArrowProcessNumbered"/>
    <dgm:cxn modelId="{01438CD6-FA02-485F-9382-CA0988D82022}" type="presParOf" srcId="{2A6B07BC-5451-40BC-87A0-35786FA0753F}" destId="{DE8DF31B-53BC-425B-9C6A-0E586C072307}" srcOrd="6" destOrd="0" presId="urn:microsoft.com/office/officeart/2016/7/layout/LinearArrowProcessNumbered"/>
    <dgm:cxn modelId="{76EB39CC-D4BB-4DEA-9C77-E6B78788E34E}" type="presParOf" srcId="{DE8DF31B-53BC-425B-9C6A-0E586C072307}" destId="{6657C904-B589-4FA9-9A27-777F39EAC642}" srcOrd="0" destOrd="0" presId="urn:microsoft.com/office/officeart/2016/7/layout/LinearArrowProcessNumbered"/>
    <dgm:cxn modelId="{C84264A8-E0DE-4C07-BA4A-3DED082994E7}" type="presParOf" srcId="{DE8DF31B-53BC-425B-9C6A-0E586C072307}" destId="{07449D6D-7D02-4701-B814-78144D8C69C0}" srcOrd="1" destOrd="0" presId="urn:microsoft.com/office/officeart/2016/7/layout/LinearArrowProcessNumbered"/>
    <dgm:cxn modelId="{FBD395A8-3FDD-4C24-A41A-E23753F0D8A3}" type="presParOf" srcId="{07449D6D-7D02-4701-B814-78144D8C69C0}" destId="{342A871A-F313-4F1C-AD6B-682E35368A87}" srcOrd="0" destOrd="0" presId="urn:microsoft.com/office/officeart/2016/7/layout/LinearArrowProcessNumbered"/>
    <dgm:cxn modelId="{90F6B1C5-9C7B-45FC-A675-859BAE0C79BD}" type="presParOf" srcId="{07449D6D-7D02-4701-B814-78144D8C69C0}" destId="{D5DC3BD6-823E-4647-9D35-D7BD9DCFF012}" srcOrd="1" destOrd="0" presId="urn:microsoft.com/office/officeart/2016/7/layout/LinearArrowProcessNumbered"/>
    <dgm:cxn modelId="{F218C746-A35D-4A12-BAA9-3779ABB88B62}" type="presParOf" srcId="{07449D6D-7D02-4701-B814-78144D8C69C0}" destId="{66606A2A-8C88-4F2B-9225-B598AB0B9BF0}" srcOrd="2" destOrd="0" presId="urn:microsoft.com/office/officeart/2016/7/layout/LinearArrowProcessNumbered"/>
    <dgm:cxn modelId="{D9E922CD-EB86-428D-A2DF-201DA9B9F925}" type="presParOf" srcId="{07449D6D-7D02-4701-B814-78144D8C69C0}" destId="{1FBD2681-ADDA-46EB-A9B6-B7C218D7D631}" srcOrd="3" destOrd="0" presId="urn:microsoft.com/office/officeart/2016/7/layout/LinearArrowProcessNumbered"/>
    <dgm:cxn modelId="{D2CCE15C-076D-48E6-A3B9-D6D220A1C3F1}" type="presParOf" srcId="{DE8DF31B-53BC-425B-9C6A-0E586C072307}" destId="{C3931099-17FC-4E66-86DB-90FC6FD767A2}" srcOrd="2" destOrd="0" presId="urn:microsoft.com/office/officeart/2016/7/layout/LinearArrowProcessNumbered"/>
    <dgm:cxn modelId="{687BC794-FCB3-4EB9-A1B6-8ABBBCBC3A75}" type="presParOf" srcId="{2A6B07BC-5451-40BC-87A0-35786FA0753F}" destId="{B64663A2-0D6C-40B1-A6E6-C3DDB801948F}" srcOrd="7" destOrd="0" presId="urn:microsoft.com/office/officeart/2016/7/layout/LinearArrowProcessNumbered"/>
    <dgm:cxn modelId="{FDD8E6B3-094A-413B-9EB0-76ABE5118A25}" type="presParOf" srcId="{2A6B07BC-5451-40BC-87A0-35786FA0753F}" destId="{C203DC9C-FFC3-4FD2-A496-FFFBB43F0929}" srcOrd="8" destOrd="0" presId="urn:microsoft.com/office/officeart/2016/7/layout/LinearArrowProcessNumbered"/>
    <dgm:cxn modelId="{F05291C9-5DBA-4B12-A412-38669F95B1F5}" type="presParOf" srcId="{C203DC9C-FFC3-4FD2-A496-FFFBB43F0929}" destId="{C27B341E-37ED-414D-A0F1-B193E75D9C1B}" srcOrd="0" destOrd="0" presId="urn:microsoft.com/office/officeart/2016/7/layout/LinearArrowProcessNumbered"/>
    <dgm:cxn modelId="{635BD68E-0103-4750-ABAC-3B40832C2564}" type="presParOf" srcId="{C203DC9C-FFC3-4FD2-A496-FFFBB43F0929}" destId="{A844ACBF-F6B0-47B7-9C52-D5F32A3011FD}" srcOrd="1" destOrd="0" presId="urn:microsoft.com/office/officeart/2016/7/layout/LinearArrowProcessNumbered"/>
    <dgm:cxn modelId="{90028A48-FF9C-42C2-8E7A-9CD8A1F9777E}" type="presParOf" srcId="{A844ACBF-F6B0-47B7-9C52-D5F32A3011FD}" destId="{56369125-39CB-4B21-9468-F3E49287FBD9}" srcOrd="0" destOrd="0" presId="urn:microsoft.com/office/officeart/2016/7/layout/LinearArrowProcessNumbered"/>
    <dgm:cxn modelId="{1CD205A5-D53A-4405-A1D6-397D3DFE04CE}" type="presParOf" srcId="{A844ACBF-F6B0-47B7-9C52-D5F32A3011FD}" destId="{3B7C6B62-C38B-4825-9CF5-9269760F0483}" srcOrd="1" destOrd="0" presId="urn:microsoft.com/office/officeart/2016/7/layout/LinearArrowProcessNumbered"/>
    <dgm:cxn modelId="{F639C918-0758-4231-A537-91838E04AE9B}" type="presParOf" srcId="{A844ACBF-F6B0-47B7-9C52-D5F32A3011FD}" destId="{54D5DC68-29A1-4B4D-AF43-BF49B650F11B}" srcOrd="2" destOrd="0" presId="urn:microsoft.com/office/officeart/2016/7/layout/LinearArrowProcessNumbered"/>
    <dgm:cxn modelId="{F13908E5-BA3D-464C-87C2-9FB2665F3BF8}" type="presParOf" srcId="{A844ACBF-F6B0-47B7-9C52-D5F32A3011FD}" destId="{CF22B790-BE22-4B38-A7E6-A8A24EBB8216}" srcOrd="3" destOrd="0" presId="urn:microsoft.com/office/officeart/2016/7/layout/LinearArrowProcessNumbered"/>
    <dgm:cxn modelId="{22D92BF1-E59D-4442-9E4D-09F77E83773D}" type="presParOf" srcId="{C203DC9C-FFC3-4FD2-A496-FFFBB43F0929}" destId="{46A0A4EA-BF9A-45B3-A955-C9FAA52DE92F}" srcOrd="2" destOrd="0" presId="urn:microsoft.com/office/officeart/2016/7/layout/LinearArrowProcessNumbered"/>
    <dgm:cxn modelId="{54AECC03-AC50-42C6-B498-1DBA47BFBABB}" type="presParOf" srcId="{2A6B07BC-5451-40BC-87A0-35786FA0753F}" destId="{456375E5-C632-4D2C-B519-1B9880764B49}" srcOrd="9" destOrd="0" presId="urn:microsoft.com/office/officeart/2016/7/layout/LinearArrowProcessNumbered"/>
    <dgm:cxn modelId="{09136579-4BA8-4C21-A88E-27E1FA8CDFC6}" type="presParOf" srcId="{2A6B07BC-5451-40BC-87A0-35786FA0753F}" destId="{4B9801E1-FAF9-4F6D-88DF-5FCC05742ABC}" srcOrd="10" destOrd="0" presId="urn:microsoft.com/office/officeart/2016/7/layout/LinearArrowProcessNumbered"/>
    <dgm:cxn modelId="{2EAB4DFC-C6AC-4496-8A03-212E32316C99}" type="presParOf" srcId="{4B9801E1-FAF9-4F6D-88DF-5FCC05742ABC}" destId="{2A13A6B5-DB45-4B5D-93A0-A364F0BC6453}" srcOrd="0" destOrd="0" presId="urn:microsoft.com/office/officeart/2016/7/layout/LinearArrowProcessNumbered"/>
    <dgm:cxn modelId="{1C635823-2CE1-4BAD-B8F1-3A90C097FC61}" type="presParOf" srcId="{4B9801E1-FAF9-4F6D-88DF-5FCC05742ABC}" destId="{F5C5E7E4-41AB-495A-BA53-DD082731B6A9}" srcOrd="1" destOrd="0" presId="urn:microsoft.com/office/officeart/2016/7/layout/LinearArrowProcessNumbered"/>
    <dgm:cxn modelId="{1B03E695-5367-4426-9C6C-A1A0201E458F}" type="presParOf" srcId="{F5C5E7E4-41AB-495A-BA53-DD082731B6A9}" destId="{1277A142-1656-4587-A3B9-C63117F45C40}" srcOrd="0" destOrd="0" presId="urn:microsoft.com/office/officeart/2016/7/layout/LinearArrowProcessNumbered"/>
    <dgm:cxn modelId="{9F828E98-FEE0-4704-BE4E-64EC894FA730}" type="presParOf" srcId="{F5C5E7E4-41AB-495A-BA53-DD082731B6A9}" destId="{7F6041EE-F53C-4DFB-BA81-1C72B6B7A6D8}" srcOrd="1" destOrd="0" presId="urn:microsoft.com/office/officeart/2016/7/layout/LinearArrowProcessNumbered"/>
    <dgm:cxn modelId="{7646392F-D138-41FD-A8DA-C9663B1BE6F9}" type="presParOf" srcId="{F5C5E7E4-41AB-495A-BA53-DD082731B6A9}" destId="{4C68E9A9-8A78-4B3E-A0F6-0C1664B4B1E3}" srcOrd="2" destOrd="0" presId="urn:microsoft.com/office/officeart/2016/7/layout/LinearArrowProcessNumbered"/>
    <dgm:cxn modelId="{327A92A3-6784-4040-87AB-19347D1783AC}" type="presParOf" srcId="{F5C5E7E4-41AB-495A-BA53-DD082731B6A9}" destId="{7DB80456-3225-4679-A5EF-BA760D766DA9}" srcOrd="3" destOrd="0" presId="urn:microsoft.com/office/officeart/2016/7/layout/LinearArrowProcessNumbered"/>
    <dgm:cxn modelId="{BB11AAE7-94DD-4CC6-8078-C831FE514390}" type="presParOf" srcId="{4B9801E1-FAF9-4F6D-88DF-5FCC05742ABC}" destId="{525C5B91-12CF-4D6A-B643-DB5C883F7F3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95F32-B12A-4924-8C72-245E07A12430}">
      <dsp:nvSpPr>
        <dsp:cNvPr id="0" name=""/>
        <dsp:cNvSpPr/>
      </dsp:nvSpPr>
      <dsp:spPr>
        <a:xfrm>
          <a:off x="660434" y="1110034"/>
          <a:ext cx="525266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53F46-0ECF-4B12-839B-2068A0A90FCE}">
      <dsp:nvSpPr>
        <dsp:cNvPr id="0" name=""/>
        <dsp:cNvSpPr/>
      </dsp:nvSpPr>
      <dsp:spPr>
        <a:xfrm>
          <a:off x="1217216" y="1065947"/>
          <a:ext cx="60405" cy="11345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95637"/>
            <a:satOff val="-258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95637"/>
              <a:satOff val="-258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DC9B7-34E8-49C4-8353-A7B3C8BA563D}">
      <dsp:nvSpPr>
        <dsp:cNvPr id="0" name=""/>
        <dsp:cNvSpPr/>
      </dsp:nvSpPr>
      <dsp:spPr>
        <a:xfrm>
          <a:off x="362415" y="877710"/>
          <a:ext cx="464719" cy="4647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34" tIns="18034" rIns="18034" bIns="1803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</a:t>
          </a:r>
        </a:p>
      </dsp:txBody>
      <dsp:txXfrm>
        <a:off x="430472" y="945767"/>
        <a:ext cx="328605" cy="328605"/>
      </dsp:txXfrm>
    </dsp:sp>
    <dsp:sp modelId="{78505202-2B88-4956-9971-E9115ABE3785}">
      <dsp:nvSpPr>
        <dsp:cNvPr id="0" name=""/>
        <dsp:cNvSpPr/>
      </dsp:nvSpPr>
      <dsp:spPr>
        <a:xfrm>
          <a:off x="3850" y="1508028"/>
          <a:ext cx="11818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91273"/>
            <a:satOff val="-515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91273"/>
              <a:satOff val="-515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6" tIns="165100" rIns="9322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Wireframe &amp; UI Design: Create screens for photo upload, dashboards, remarks, and reports.</a:t>
          </a:r>
        </a:p>
      </dsp:txBody>
      <dsp:txXfrm>
        <a:off x="3850" y="1744398"/>
        <a:ext cx="1181849" cy="1729230"/>
      </dsp:txXfrm>
    </dsp:sp>
    <dsp:sp modelId="{950FED1D-B235-467E-93F2-05A4D72E9D59}">
      <dsp:nvSpPr>
        <dsp:cNvPr id="0" name=""/>
        <dsp:cNvSpPr/>
      </dsp:nvSpPr>
      <dsp:spPr>
        <a:xfrm>
          <a:off x="1317017" y="1110033"/>
          <a:ext cx="1181849" cy="71"/>
        </a:xfrm>
        <a:prstGeom prst="rect">
          <a:avLst/>
        </a:prstGeom>
        <a:solidFill>
          <a:schemeClr val="accent2">
            <a:tint val="40000"/>
            <a:alpha val="90000"/>
            <a:hueOff val="886910"/>
            <a:satOff val="-773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886910"/>
              <a:satOff val="-773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658F5-DD02-4B9F-ACCB-AB90F864E756}">
      <dsp:nvSpPr>
        <dsp:cNvPr id="0" name=""/>
        <dsp:cNvSpPr/>
      </dsp:nvSpPr>
      <dsp:spPr>
        <a:xfrm>
          <a:off x="2530382" y="1065946"/>
          <a:ext cx="60405" cy="11345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182546"/>
            <a:satOff val="-1030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182546"/>
              <a:satOff val="-1030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4F123-A469-4D36-8F2E-60D6F5526F76}">
      <dsp:nvSpPr>
        <dsp:cNvPr id="0" name=""/>
        <dsp:cNvSpPr/>
      </dsp:nvSpPr>
      <dsp:spPr>
        <a:xfrm>
          <a:off x="1675582" y="877709"/>
          <a:ext cx="464719" cy="464719"/>
        </a:xfrm>
        <a:prstGeom prst="ellipse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34" tIns="18034" rIns="18034" bIns="1803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</a:t>
          </a:r>
        </a:p>
      </dsp:txBody>
      <dsp:txXfrm>
        <a:off x="1743639" y="945766"/>
        <a:ext cx="328605" cy="328605"/>
      </dsp:txXfrm>
    </dsp:sp>
    <dsp:sp modelId="{B0225314-F201-4862-A943-60EFE782CCE3}">
      <dsp:nvSpPr>
        <dsp:cNvPr id="0" name=""/>
        <dsp:cNvSpPr/>
      </dsp:nvSpPr>
      <dsp:spPr>
        <a:xfrm>
          <a:off x="1317017" y="1508028"/>
          <a:ext cx="11818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478183"/>
            <a:satOff val="-1288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478183"/>
              <a:satOff val="-1288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6" tIns="165100" rIns="9322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Technical Architecture: Define database schema, user roles, and storage solutions.</a:t>
          </a:r>
        </a:p>
      </dsp:txBody>
      <dsp:txXfrm>
        <a:off x="1317017" y="1744398"/>
        <a:ext cx="1181849" cy="1729230"/>
      </dsp:txXfrm>
    </dsp:sp>
    <dsp:sp modelId="{B7625F92-88F9-4E16-9CBD-59271A41374C}">
      <dsp:nvSpPr>
        <dsp:cNvPr id="0" name=""/>
        <dsp:cNvSpPr/>
      </dsp:nvSpPr>
      <dsp:spPr>
        <a:xfrm>
          <a:off x="2630183" y="1110033"/>
          <a:ext cx="1181849" cy="71"/>
        </a:xfrm>
        <a:prstGeom prst="rect">
          <a:avLst/>
        </a:prstGeom>
        <a:solidFill>
          <a:schemeClr val="accent2">
            <a:tint val="40000"/>
            <a:alpha val="90000"/>
            <a:hueOff val="1773819"/>
            <a:satOff val="-1545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773819"/>
              <a:satOff val="-1545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66BB2-80A3-403D-9EF8-68CA80F8F9AD}">
      <dsp:nvSpPr>
        <dsp:cNvPr id="0" name=""/>
        <dsp:cNvSpPr/>
      </dsp:nvSpPr>
      <dsp:spPr>
        <a:xfrm>
          <a:off x="3843549" y="1065946"/>
          <a:ext cx="60405" cy="11345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069456"/>
            <a:satOff val="-1803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069456"/>
              <a:satOff val="-1803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9E3D5-37F2-4194-953E-01DB1FC55A83}">
      <dsp:nvSpPr>
        <dsp:cNvPr id="0" name=""/>
        <dsp:cNvSpPr/>
      </dsp:nvSpPr>
      <dsp:spPr>
        <a:xfrm>
          <a:off x="2988748" y="877709"/>
          <a:ext cx="464719" cy="464719"/>
        </a:xfrm>
        <a:prstGeom prst="ellips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34" tIns="18034" rIns="18034" bIns="1803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</a:t>
          </a:r>
        </a:p>
      </dsp:txBody>
      <dsp:txXfrm>
        <a:off x="3056805" y="945766"/>
        <a:ext cx="328605" cy="328605"/>
      </dsp:txXfrm>
    </dsp:sp>
    <dsp:sp modelId="{B31CD98B-B533-4F09-BA7C-7BA9EF42269A}">
      <dsp:nvSpPr>
        <dsp:cNvPr id="0" name=""/>
        <dsp:cNvSpPr/>
      </dsp:nvSpPr>
      <dsp:spPr>
        <a:xfrm>
          <a:off x="2630183" y="1508028"/>
          <a:ext cx="11818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365092"/>
            <a:satOff val="-2060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365092"/>
              <a:satOff val="-2060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6" tIns="165100" rIns="9322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Prototype &amp; Testing: Develop a prototype and gather feedback from CSP/ASM.</a:t>
          </a:r>
        </a:p>
      </dsp:txBody>
      <dsp:txXfrm>
        <a:off x="2630183" y="1744398"/>
        <a:ext cx="1181849" cy="1729230"/>
      </dsp:txXfrm>
    </dsp:sp>
    <dsp:sp modelId="{342A871A-F313-4F1C-AD6B-682E35368A87}">
      <dsp:nvSpPr>
        <dsp:cNvPr id="0" name=""/>
        <dsp:cNvSpPr/>
      </dsp:nvSpPr>
      <dsp:spPr>
        <a:xfrm>
          <a:off x="3943349" y="1110033"/>
          <a:ext cx="1181849" cy="72"/>
        </a:xfrm>
        <a:prstGeom prst="rect">
          <a:avLst/>
        </a:prstGeom>
        <a:solidFill>
          <a:schemeClr val="accent2">
            <a:tint val="40000"/>
            <a:alpha val="90000"/>
            <a:hueOff val="2660729"/>
            <a:satOff val="-2318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660729"/>
              <a:satOff val="-2318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C3BD6-823E-4647-9D35-D7BD9DCFF012}">
      <dsp:nvSpPr>
        <dsp:cNvPr id="0" name=""/>
        <dsp:cNvSpPr/>
      </dsp:nvSpPr>
      <dsp:spPr>
        <a:xfrm>
          <a:off x="5156715" y="1065946"/>
          <a:ext cx="60405" cy="11345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956365"/>
            <a:satOff val="-2575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956365"/>
              <a:satOff val="-2575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06A2A-8C88-4F2B-9225-B598AB0B9BF0}">
      <dsp:nvSpPr>
        <dsp:cNvPr id="0" name=""/>
        <dsp:cNvSpPr/>
      </dsp:nvSpPr>
      <dsp:spPr>
        <a:xfrm>
          <a:off x="4301914" y="877709"/>
          <a:ext cx="464719" cy="464719"/>
        </a:xfrm>
        <a:prstGeom prst="ellipse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34" tIns="18034" rIns="18034" bIns="1803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</a:t>
          </a:r>
        </a:p>
      </dsp:txBody>
      <dsp:txXfrm>
        <a:off x="4369971" y="945766"/>
        <a:ext cx="328605" cy="328605"/>
      </dsp:txXfrm>
    </dsp:sp>
    <dsp:sp modelId="{C3931099-17FC-4E66-86DB-90FC6FD767A2}">
      <dsp:nvSpPr>
        <dsp:cNvPr id="0" name=""/>
        <dsp:cNvSpPr/>
      </dsp:nvSpPr>
      <dsp:spPr>
        <a:xfrm>
          <a:off x="3943349" y="1508028"/>
          <a:ext cx="11818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252002"/>
            <a:satOff val="-283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252002"/>
              <a:satOff val="-283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6" tIns="165100" rIns="9322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Integration &amp; Security Setup: Implement authentication, encryption, and role-based access.</a:t>
          </a:r>
        </a:p>
      </dsp:txBody>
      <dsp:txXfrm>
        <a:off x="3943349" y="1744398"/>
        <a:ext cx="1181849" cy="1729230"/>
      </dsp:txXfrm>
    </dsp:sp>
    <dsp:sp modelId="{56369125-39CB-4B21-9468-F3E49287FBD9}">
      <dsp:nvSpPr>
        <dsp:cNvPr id="0" name=""/>
        <dsp:cNvSpPr/>
      </dsp:nvSpPr>
      <dsp:spPr>
        <a:xfrm>
          <a:off x="5256516" y="1110033"/>
          <a:ext cx="1181849" cy="72"/>
        </a:xfrm>
        <a:prstGeom prst="rect">
          <a:avLst/>
        </a:prstGeom>
        <a:solidFill>
          <a:schemeClr val="accent2">
            <a:tint val="40000"/>
            <a:alpha val="90000"/>
            <a:hueOff val="3547638"/>
            <a:satOff val="-3090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547638"/>
              <a:satOff val="-3090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C6B62-C38B-4825-9CF5-9269760F0483}">
      <dsp:nvSpPr>
        <dsp:cNvPr id="0" name=""/>
        <dsp:cNvSpPr/>
      </dsp:nvSpPr>
      <dsp:spPr>
        <a:xfrm>
          <a:off x="6469882" y="1065946"/>
          <a:ext cx="60405" cy="11345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843275"/>
            <a:satOff val="-3348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843275"/>
              <a:satOff val="-3348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5DC68-29A1-4B4D-AF43-BF49B650F11B}">
      <dsp:nvSpPr>
        <dsp:cNvPr id="0" name=""/>
        <dsp:cNvSpPr/>
      </dsp:nvSpPr>
      <dsp:spPr>
        <a:xfrm>
          <a:off x="5615081" y="877709"/>
          <a:ext cx="464719" cy="464719"/>
        </a:xfrm>
        <a:prstGeom prst="ellipse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34" tIns="18034" rIns="18034" bIns="1803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</a:t>
          </a:r>
        </a:p>
      </dsp:txBody>
      <dsp:txXfrm>
        <a:off x="5683138" y="945766"/>
        <a:ext cx="328605" cy="328605"/>
      </dsp:txXfrm>
    </dsp:sp>
    <dsp:sp modelId="{46A0A4EA-BF9A-45B3-A955-C9FAA52DE92F}">
      <dsp:nvSpPr>
        <dsp:cNvPr id="0" name=""/>
        <dsp:cNvSpPr/>
      </dsp:nvSpPr>
      <dsp:spPr>
        <a:xfrm>
          <a:off x="5256516" y="1508028"/>
          <a:ext cx="11818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4138911"/>
            <a:satOff val="-3605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138911"/>
              <a:satOff val="-3605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6" tIns="165100" rIns="9322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Beta Release: Deploy to a small group and refine features based on usage data.</a:t>
          </a:r>
        </a:p>
      </dsp:txBody>
      <dsp:txXfrm>
        <a:off x="5256516" y="1744398"/>
        <a:ext cx="1181849" cy="1729230"/>
      </dsp:txXfrm>
    </dsp:sp>
    <dsp:sp modelId="{1277A142-1656-4587-A3B9-C63117F45C40}">
      <dsp:nvSpPr>
        <dsp:cNvPr id="0" name=""/>
        <dsp:cNvSpPr/>
      </dsp:nvSpPr>
      <dsp:spPr>
        <a:xfrm>
          <a:off x="6569682" y="1110032"/>
          <a:ext cx="590924" cy="72"/>
        </a:xfrm>
        <a:prstGeom prst="rect">
          <a:avLst/>
        </a:prstGeom>
        <a:solidFill>
          <a:schemeClr val="accent2">
            <a:tint val="40000"/>
            <a:alpha val="90000"/>
            <a:hueOff val="4434548"/>
            <a:satOff val="-3863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434548"/>
              <a:satOff val="-3863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8E9A9-8A78-4B3E-A0F6-0C1664B4B1E3}">
      <dsp:nvSpPr>
        <dsp:cNvPr id="0" name=""/>
        <dsp:cNvSpPr/>
      </dsp:nvSpPr>
      <dsp:spPr>
        <a:xfrm>
          <a:off x="6928247" y="877709"/>
          <a:ext cx="464719" cy="464719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34" tIns="18034" rIns="18034" bIns="1803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6</a:t>
          </a:r>
        </a:p>
      </dsp:txBody>
      <dsp:txXfrm>
        <a:off x="6996304" y="945766"/>
        <a:ext cx="328605" cy="328605"/>
      </dsp:txXfrm>
    </dsp:sp>
    <dsp:sp modelId="{525C5B91-12CF-4D6A-B643-DB5C883F7F36}">
      <dsp:nvSpPr>
        <dsp:cNvPr id="0" name=""/>
        <dsp:cNvSpPr/>
      </dsp:nvSpPr>
      <dsp:spPr>
        <a:xfrm>
          <a:off x="6569682" y="1508028"/>
          <a:ext cx="11818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6" tIns="165100" rIns="9322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Full Launch: Roll out to all users and plan enhancements for future versions.</a:t>
          </a:r>
        </a:p>
      </dsp:txBody>
      <dsp:txXfrm>
        <a:off x="6569682" y="1744398"/>
        <a:ext cx="1181849" cy="1729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Competition Analysis &amp; Field Collaboration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Project Documentation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Prepared by: [Your Name]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1.1 Purpose: Outline the requirements for a platform to capture competitor displays and share insights.</a:t>
            </a:r>
          </a:p>
          <a:p>
            <a:pPr lvl="1"/>
            <a:r>
              <a:rPr lang="en-US" sz="2100"/>
              <a:t>1.2 Scope: Upload competitor photos, notify managers, provide feedback, and generate reports.</a:t>
            </a:r>
          </a:p>
          <a:p>
            <a:pPr lvl="1"/>
            <a:r>
              <a:rPr lang="en-US" sz="2100"/>
              <a:t>1.3 Stakeholders: TM, ASM, RSM, CSP, CI Excellence, Admin, and Leadership.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2. 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 lvl="1"/>
            <a:r>
              <a:rPr lang="en-US" sz="1700"/>
              <a:t>Faster Competitor Awareness: Reduce feedback time by 30%.</a:t>
            </a:r>
          </a:p>
          <a:p>
            <a:pPr lvl="1"/>
            <a:r>
              <a:rPr lang="en-US" sz="1700"/>
              <a:t>Improved Communication: Centralize updates and feedback.</a:t>
            </a:r>
          </a:p>
          <a:p>
            <a:pPr lvl="1"/>
            <a:r>
              <a:rPr lang="en-US" sz="1700"/>
              <a:t>Better Decision-Making: Provide strategic reports.</a:t>
            </a:r>
          </a:p>
          <a:p>
            <a:pPr lvl="1"/>
            <a:r>
              <a:rPr lang="en-US" sz="1700"/>
              <a:t>Reduced Manual Processes: Automate notifications and reporting.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3.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 lvl="1"/>
            <a:r>
              <a:rPr lang="en-US" sz="1700"/>
              <a:t>Photo Upload &amp; Competitor Observation: TMs upload photos with title, photo, location, date/time.</a:t>
            </a:r>
          </a:p>
          <a:p>
            <a:pPr lvl="1"/>
            <a:r>
              <a:rPr lang="en-US" sz="1700"/>
              <a:t>Dashboard &amp; Data Review: Manager dashboards with filters and real-time notifications.</a:t>
            </a:r>
          </a:p>
          <a:p>
            <a:pPr lvl="1"/>
            <a:r>
              <a:rPr lang="en-US" sz="1700"/>
              <a:t>Feedback &amp; Remarks: CSP and managers comment and track status.</a:t>
            </a:r>
          </a:p>
          <a:p>
            <a:pPr lvl="1"/>
            <a:r>
              <a:rPr lang="en-US" sz="1700"/>
              <a:t>Reporting &amp; Analytics: Generate weekly, monthly, and yearly reports with export options.</a:t>
            </a:r>
          </a:p>
          <a:p>
            <a:pPr lvl="1"/>
            <a:r>
              <a:rPr lang="en-US" sz="1700"/>
              <a:t>User &amp; Role Management: Role-based access for TM, ASM, RSM, CSP, CI Excellence.</a:t>
            </a:r>
          </a:p>
          <a:p>
            <a:pPr lvl="1"/>
            <a:r>
              <a:rPr lang="en-US" sz="1700"/>
              <a:t>Communication &amp; Collaboration: In-app messaging and email alerts.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4. 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 lvl="1"/>
            <a:r>
              <a:rPr lang="en-US" sz="1700"/>
              <a:t>Performance: Support 500 concurrent users; load times within 3 seconds.</a:t>
            </a:r>
          </a:p>
          <a:p>
            <a:pPr lvl="1"/>
            <a:r>
              <a:rPr lang="en-US" sz="1700"/>
              <a:t>Security: Role-based access, encryption in transit/at rest, GDPR/CCPA compliance.</a:t>
            </a:r>
          </a:p>
          <a:p>
            <a:pPr lvl="1"/>
            <a:r>
              <a:rPr lang="en-US" sz="1700"/>
              <a:t>Usability: Intuitive UI, minimal training required, mobile-responsive.</a:t>
            </a:r>
          </a:p>
          <a:p>
            <a:pPr lvl="1"/>
            <a:r>
              <a:rPr lang="en-US" sz="1700"/>
              <a:t>Scalability: Cloud-based storage with flexibility for future analytics.</a:t>
            </a:r>
          </a:p>
          <a:p>
            <a:pPr lvl="1"/>
            <a:r>
              <a:rPr lang="en-US" sz="1700"/>
              <a:t>Availability: 99.9% uptime with scheduled maintenance.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5. Roles &amp; Responsibilities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endParaRPr lang="en-US" sz="2100"/>
          </a:p>
          <a:p>
            <a:pPr lvl="1"/>
            <a:r>
              <a:rPr lang="en-US" sz="2100"/>
              <a:t>TM (Territory Manager): Capture competitor displays, upload photos, track feedback.</a:t>
            </a:r>
          </a:p>
          <a:p>
            <a:pPr lvl="1"/>
            <a:r>
              <a:rPr lang="en-US" sz="2100"/>
              <a:t>ASM (Area Sales Manager): Oversee TMs, review submissions, provide feedback.</a:t>
            </a:r>
          </a:p>
          <a:p>
            <a:pPr lvl="1"/>
            <a:r>
              <a:rPr lang="en-US" sz="2100"/>
              <a:t>RSM (Regional Sales Manager): Regional oversight, final approvals, generate reports.</a:t>
            </a:r>
          </a:p>
          <a:p>
            <a:pPr lvl="1"/>
            <a:r>
              <a:rPr lang="en-US" sz="2100"/>
              <a:t>CSP (Competition &amp; Strategy Personnel): Analyze data, add strategic remarks.</a:t>
            </a:r>
          </a:p>
          <a:p>
            <a:pPr lvl="1"/>
            <a:r>
              <a:rPr lang="en-US" sz="2100"/>
              <a:t>CI Excellence: Monitor compliance, audit data, ensure quality.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6. Acceptance Criteria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endParaRPr lang="en-US" sz="2100"/>
          </a:p>
          <a:p>
            <a:pPr lvl="1"/>
            <a:r>
              <a:rPr lang="en-US" sz="2100"/>
              <a:t>Photo Upload &amp; Notification: Uploads trigger notifications within 1 minute.</a:t>
            </a:r>
          </a:p>
          <a:p>
            <a:pPr lvl="1"/>
            <a:r>
              <a:rPr lang="en-US" sz="2100"/>
              <a:t>Remarks &amp; Feedback: Real-time visibility of comments and status changes.</a:t>
            </a:r>
          </a:p>
          <a:p>
            <a:pPr lvl="1"/>
            <a:r>
              <a:rPr lang="en-US" sz="2100"/>
              <a:t>Reporting: Generate/export reports filtered by date, user role, or competitor brand.</a:t>
            </a:r>
          </a:p>
          <a:p>
            <a:pPr lvl="1"/>
            <a:r>
              <a:rPr lang="en-US" sz="2100"/>
              <a:t>User Experience: 80% of beta testers should require minimal training.</a:t>
            </a:r>
          </a:p>
          <a:p>
            <a:pPr lvl="1"/>
            <a:r>
              <a:rPr lang="en-US" sz="2100"/>
              <a:t>Security &amp; Role Management: Only authorized roles can access relevant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7. Risks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 lvl="1"/>
            <a:r>
              <a:rPr lang="en-US" sz="1700"/>
              <a:t>Scope Creep: Lock initial requirements and plan extras for future releases.</a:t>
            </a:r>
          </a:p>
          <a:p>
            <a:pPr lvl="1"/>
            <a:r>
              <a:rPr lang="en-US" sz="1700"/>
              <a:t>Network Issues: Use photo compression and plan for offline mode.</a:t>
            </a:r>
          </a:p>
          <a:p>
            <a:pPr lvl="1"/>
            <a:r>
              <a:rPr lang="en-US" sz="1700"/>
              <a:t>Data Privacy: Enforce strict role-based access and regular audits.</a:t>
            </a:r>
          </a:p>
          <a:p>
            <a:pPr lvl="1"/>
            <a:r>
              <a:rPr lang="en-US" sz="1700"/>
              <a:t>User Adoption: Provide training, guides, and continuous support.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7554CA-5F50-2E95-7235-2CCF9A7302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8.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C8F7A4-A62A-BD62-F55B-ADA7681D2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20529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89db4e91-bad5-4fd0-9ca4-c06485916e3a}" enabled="1" method="Standard" siteId="{f66fae02-5d36-495b-bfe0-78a6ff9f8e6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568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Competition Analysis &amp; Field Collaboration</vt:lpstr>
      <vt:lpstr>1. Introduction</vt:lpstr>
      <vt:lpstr>2. Business Objectives</vt:lpstr>
      <vt:lpstr>3. Functional Requirements</vt:lpstr>
      <vt:lpstr>4. Non-Functional Requirements</vt:lpstr>
      <vt:lpstr>5. Roles &amp; Responsibilities</vt:lpstr>
      <vt:lpstr>6. Acceptance Criteria</vt:lpstr>
      <vt:lpstr>7. Risks &amp; Mitigation</vt:lpstr>
      <vt:lpstr>8.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</dc:creator>
  <cp:keywords/>
  <dc:description>generated using python-pptx</dc:description>
  <cp:lastModifiedBy>Adubi, Emmanuel</cp:lastModifiedBy>
  <cp:revision>3</cp:revision>
  <dcterms:created xsi:type="dcterms:W3CDTF">2013-01-27T09:14:16Z</dcterms:created>
  <dcterms:modified xsi:type="dcterms:W3CDTF">2025-03-06T08:02:47Z</dcterms:modified>
  <cp:category/>
</cp:coreProperties>
</file>