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BFD78-E747-418C-8198-A2AFD5A7D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588827-892F-4A72-985D-2564B1184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46C36C-BBB2-4BA0-8729-CE95B8C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A48404-B89A-472E-B7B5-E3394D3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611C5-A69F-4077-8878-04E1B6A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E174E-B62C-4CE8-BF2F-A83E62D0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273BB3-94A5-40D5-9653-6F7BA7F13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E2DCEB-9C88-4CDD-84A2-A80A444D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F21AF-4657-41F1-A846-CDD6E358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D8BFB-DA99-4B9C-B7D1-D8CB39D6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1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3FD4EC-AADB-4538-8E10-61E52FE37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AFF486-C27A-4FDE-91BE-B61507640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BEA00-2494-4842-AFA2-725071F2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AA33B3-D952-4268-859F-D8D610FA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653EE-8401-4FAF-8C69-A75654DC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2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DF2E1-3816-476D-8FC5-15FBE15C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526D3-0DEB-42E3-970D-7B8968A4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C1843-3A96-4409-8C9E-2A7B9EA0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8FD0D-F49D-4189-9579-EE915CA8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F5052-191A-4BA3-AD18-31CB19AE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E678D-F281-46E9-9082-147C7B2A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5CECE4-D499-40D8-8BCA-EE8FB889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A91BC-8418-4782-A901-946189DB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5CE3D0-5FB4-472B-9077-BF4D4C4B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5AE44-A1DA-4B8C-84DE-F50D0C6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6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85267-F028-40E8-BCDB-90AB2DCE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B05EC-EBFF-4B54-AA59-BA6899FCA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BCECAC-78B4-4811-8400-2E765849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C964E-EC31-441B-A135-1BE104F8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B045E-284B-4CCA-98DA-E382E2C7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2E88C-EC2A-4861-94C0-4E20969E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9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4AB18-6A77-4E42-981C-FA01765F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857655-F1BF-4854-B21F-6A99AE336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5CEEA8-DEF2-4956-8E8B-C89C714C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5FC251-E3CD-48BD-B914-7B4E46FA9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FA85FA-F1D5-418C-B92D-9C8209F06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575594-AAD7-45DD-8042-78809773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8E755D-8D12-4C72-935C-2A96DE7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3B6870-7AF6-40B0-B823-03306988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83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CF8FF-0744-4507-B5CC-E730926F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0FD34F-F71D-4E76-B2F1-50E547D5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7021E2-38C0-4538-A4F1-31B157A2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AD23C5-954B-4A8D-81DA-8F983B40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21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4D8869-7A81-4A30-9BBB-76D6E1CC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D4B495-0D7A-4B70-B0F2-AB6B6173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FF2E2-3605-44BC-838E-32BCBB75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3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FFEDA-2226-40E0-809B-2C5CEF8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3F5E1-181D-4D7E-8539-1F29E7E0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E6E2DB-71B5-47EA-9E02-2C218C79D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6D71F-7F8C-4A7A-940C-F80B3545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F6917-4125-42FD-8C32-AE3A0A1C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37D8ED-5104-47F9-BC0F-A840A9A4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AA8DC-40E0-4089-870B-BBF062B7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1694CF-1078-43AB-BB51-0C60651CB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5CEFD9-4CE2-40FD-9964-31B34977C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BEC8F4-CDE5-4F0B-BD42-921B38E2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51C0EA-CEB8-42F0-B432-47B2E541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038115-968C-4B35-BFD5-BE9C1D09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73D8E-8D3E-4EB3-B427-3887B021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FAA26-4C0A-40BE-BA83-E10D7AB0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7324B-8583-43E0-B56F-B76C325F6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8D0-9F1D-4F5D-8665-D81C2A1AE0A5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838E9-E790-48C5-B120-F189D2D1B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774035-FAB9-4AA2-89C9-50B3CDE9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DB1B-557C-4DA5-9AA1-44F2793F7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6FDB4-1BE0-4A47-880D-6645C7F4A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для </a:t>
            </a:r>
            <a:r>
              <a:rPr lang="en-US" dirty="0"/>
              <a:t>Slack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3ED2DE-2972-4E19-A670-80F6CA76C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Подготовлено Головиным Николаем</a:t>
            </a:r>
          </a:p>
        </p:txBody>
      </p:sp>
    </p:spTree>
    <p:extLst>
      <p:ext uri="{BB962C8B-B14F-4D97-AF65-F5344CB8AC3E}">
        <p14:creationId xmlns:p14="http://schemas.microsoft.com/office/powerpoint/2010/main" val="1492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E77AB-C2FD-45B7-9A79-10E1525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en-US" dirty="0"/>
              <a:t>Slack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434B3-1759-42D8-A35F-C83C4BC2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Slack</a:t>
            </a:r>
            <a:r>
              <a:rPr lang="ru-RU" dirty="0"/>
              <a:t> — корпоративный мессенджер. Запущен в тестовом режиме в августе 2013 года, публичный релиз состоялся 12 февраля 2014. В первый день тестирования зарегистрировались 8 тысяч компаний. По данным компании на июнь 2015, </a:t>
            </a:r>
            <a:r>
              <a:rPr lang="ru-RU" dirty="0" err="1"/>
              <a:t>Slack</a:t>
            </a:r>
            <a:r>
              <a:rPr lang="ru-RU" dirty="0"/>
              <a:t> ежедневно используют 1,1 миллиона пользователей. </a:t>
            </a:r>
            <a:r>
              <a:rPr lang="ru-RU" dirty="0" err="1"/>
              <a:t>Slack</a:t>
            </a:r>
            <a:r>
              <a:rPr lang="ru-RU" dirty="0"/>
              <a:t> стал самым быстрорастущим бизнес-приложением в истории.</a:t>
            </a:r>
          </a:p>
        </p:txBody>
      </p:sp>
    </p:spTree>
    <p:extLst>
      <p:ext uri="{BB962C8B-B14F-4D97-AF65-F5344CB8AC3E}">
        <p14:creationId xmlns:p14="http://schemas.microsoft.com/office/powerpoint/2010/main" val="377246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BCD06-036B-4F5D-9AFA-166524CA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DialogFlow?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6F877-9157-49B9-B187-B7D8577A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DialogFlow – </a:t>
            </a:r>
            <a:r>
              <a:rPr lang="ru-RU" dirty="0"/>
              <a:t>это бэкэнд сервис от  </a:t>
            </a:r>
            <a:r>
              <a:rPr lang="en-US" dirty="0"/>
              <a:t>Google</a:t>
            </a:r>
            <a:r>
              <a:rPr lang="ru-RU" dirty="0"/>
              <a:t>, обеспечивающий интерактив компьютера и человека. Он наиболее известен на примере Гугл Ассистента – голосового помощника от Гугл. Он работает на основе технологии </a:t>
            </a:r>
            <a:r>
              <a:rPr lang="ru-RU" u="sng" dirty="0"/>
              <a:t>NLU</a:t>
            </a:r>
            <a:r>
              <a:rPr lang="ru-RU" dirty="0"/>
              <a:t> (</a:t>
            </a:r>
            <a:r>
              <a:rPr lang="ru-RU" dirty="0" err="1"/>
              <a:t>Natural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Understanding</a:t>
            </a:r>
            <a:r>
              <a:rPr lang="ru-RU" dirty="0"/>
              <a:t>). Она преобразует естественные пользовательские запросы в управляемые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4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0FC1F-B328-494B-A446-7B96CD35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Функции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E9666-0C64-4992-8A7B-3249F917C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Главная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функция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данного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бота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показ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курса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акции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бирже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запросу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Рисунок 16">
            <a:extLst>
              <a:ext uri="{FF2B5EF4-FFF2-40B4-BE49-F238E27FC236}">
                <a16:creationId xmlns:a16="http://schemas.microsoft.com/office/drawing/2014/main" id="{94797201-4767-4061-9817-D74A8AD34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860705"/>
            <a:ext cx="6553545" cy="51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ABBC8-5D16-4AF6-A291-02387D3B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Обратите внимание на то как органичен разговор с ботом. Этот эффект достигается за счет использования машинного обучения.</a:t>
            </a:r>
          </a:p>
        </p:txBody>
      </p:sp>
      <p:pic>
        <p:nvPicPr>
          <p:cNvPr id="5125" name="Рисунок 15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1F5C25F1-2F3C-428F-AB9C-C940D9385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6" y="492573"/>
            <a:ext cx="653421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86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05203-1D04-4542-A0EC-48FE5869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7804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22</TotalTime>
  <Words>85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Бот для Slack</vt:lpstr>
      <vt:lpstr>Что такое Slack?</vt:lpstr>
      <vt:lpstr>Что такое DialogFlow?</vt:lpstr>
      <vt:lpstr>Функции бота</vt:lpstr>
      <vt:lpstr>Обратите внимание на то как органичен разговор с ботом. Этот эффект достигается за счет использования машинного обучения.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Slack</dc:title>
  <dc:creator>Nikolay Golovin</dc:creator>
  <cp:lastModifiedBy>Nikolay Golovin</cp:lastModifiedBy>
  <cp:revision>2</cp:revision>
  <dcterms:created xsi:type="dcterms:W3CDTF">2018-12-14T06:18:19Z</dcterms:created>
  <dcterms:modified xsi:type="dcterms:W3CDTF">2018-12-14T06:41:20Z</dcterms:modified>
</cp:coreProperties>
</file>