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3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2666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63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7968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57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14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5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01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5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5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3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8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7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5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0" y="0"/>
            <a:ext cx="8911687" cy="128089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TUGAS </a:t>
            </a:r>
            <a:r>
              <a:rPr lang="en-US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REKAYASA WEB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968" y="1280890"/>
            <a:ext cx="2511770" cy="19447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85115" y="344047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KELOMPOK 1 :</a:t>
            </a:r>
          </a:p>
          <a:p>
            <a:r>
              <a:rPr lang="en-US" dirty="0"/>
              <a:t>1311502882 Abdul Rahman</a:t>
            </a:r>
          </a:p>
          <a:p>
            <a:r>
              <a:rPr lang="en-US" dirty="0"/>
              <a:t>1312510736 Rico Aditya Putra</a:t>
            </a:r>
          </a:p>
          <a:p>
            <a:r>
              <a:rPr lang="en-US" dirty="0"/>
              <a:t>1412511675 </a:t>
            </a:r>
            <a:r>
              <a:rPr lang="en-US" dirty="0" err="1"/>
              <a:t>Dede</a:t>
            </a:r>
            <a:r>
              <a:rPr lang="en-US" dirty="0"/>
              <a:t> </a:t>
            </a:r>
            <a:r>
              <a:rPr lang="en-US" dirty="0" err="1"/>
              <a:t>Irpandi</a:t>
            </a:r>
            <a:endParaRPr lang="en-US" dirty="0"/>
          </a:p>
          <a:p>
            <a:r>
              <a:rPr lang="en-US" dirty="0"/>
              <a:t>1512510205 </a:t>
            </a:r>
            <a:r>
              <a:rPr lang="en-US" dirty="0" err="1"/>
              <a:t>Gunawan</a:t>
            </a:r>
            <a:r>
              <a:rPr lang="en-US" dirty="0"/>
              <a:t> </a:t>
            </a:r>
            <a:r>
              <a:rPr lang="en-US" dirty="0" err="1"/>
              <a:t>Suyanto</a:t>
            </a:r>
            <a:endParaRPr lang="en-US" dirty="0"/>
          </a:p>
          <a:p>
            <a:r>
              <a:rPr lang="en-US" dirty="0"/>
              <a:t>1612510162 Ronald </a:t>
            </a:r>
            <a:r>
              <a:rPr lang="en-US" dirty="0" err="1"/>
              <a:t>Adriansyah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484" y="5941201"/>
            <a:ext cx="7797460" cy="8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1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7998" y="157766"/>
            <a:ext cx="10906774" cy="1001333"/>
          </a:xfrm>
        </p:spPr>
        <p:txBody>
          <a:bodyPr/>
          <a:lstStyle/>
          <a:p>
            <a:r>
              <a:rPr lang="en-US" dirty="0" smtClean="0"/>
              <a:t>Use Case Diagram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519707"/>
            <a:ext cx="10829501" cy="508715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843" y="1756996"/>
            <a:ext cx="61341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68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416" y="234462"/>
            <a:ext cx="10140462" cy="976090"/>
          </a:xfrm>
        </p:spPr>
        <p:txBody>
          <a:bodyPr/>
          <a:lstStyle/>
          <a:p>
            <a:r>
              <a:rPr lang="en-US" dirty="0" smtClean="0"/>
              <a:t>Use Case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Absensi</a:t>
            </a:r>
            <a:r>
              <a:rPr lang="en-US" dirty="0" smtClean="0"/>
              <a:t> Dan Booking </a:t>
            </a:r>
            <a:r>
              <a:rPr lang="en-US" dirty="0" err="1" smtClean="0"/>
              <a:t>Cuti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1639033"/>
            <a:ext cx="644842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5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</TotalTime>
  <Words>32</Words>
  <Application>Microsoft Office PowerPoint</Application>
  <PresentationFormat>Custom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Wisp</vt:lpstr>
      <vt:lpstr>TUGAS 3 REKAYASA WEB</vt:lpstr>
      <vt:lpstr>Use Case Diagram Master</vt:lpstr>
      <vt:lpstr>Use Case Transaksi Absensi Dan Booking Cuti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 LOGIN</dc:title>
  <dc:creator>Adoel</dc:creator>
  <cp:lastModifiedBy>Rico. Aditya. Putra</cp:lastModifiedBy>
  <cp:revision>5</cp:revision>
  <dcterms:created xsi:type="dcterms:W3CDTF">2016-10-17T03:50:04Z</dcterms:created>
  <dcterms:modified xsi:type="dcterms:W3CDTF">2016-10-20T09:03:24Z</dcterms:modified>
</cp:coreProperties>
</file>