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89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0" y="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TUGAS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REKAYASA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68" y="1280890"/>
            <a:ext cx="2511770" cy="1944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115" y="34404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KELOMPOK 1 :</a:t>
            </a:r>
          </a:p>
          <a:p>
            <a:r>
              <a:rPr lang="en-US" dirty="0"/>
              <a:t>1311502882 Abdul Rahman</a:t>
            </a:r>
          </a:p>
          <a:p>
            <a:r>
              <a:rPr lang="en-US" dirty="0"/>
              <a:t>1312510736 Rico Aditya Putra</a:t>
            </a:r>
          </a:p>
          <a:p>
            <a:r>
              <a:rPr lang="en-US" dirty="0"/>
              <a:t>1412511675 </a:t>
            </a:r>
            <a:r>
              <a:rPr lang="en-US" dirty="0" err="1"/>
              <a:t>Dede</a:t>
            </a:r>
            <a:r>
              <a:rPr lang="en-US" dirty="0"/>
              <a:t> </a:t>
            </a:r>
            <a:r>
              <a:rPr lang="en-US" dirty="0" err="1"/>
              <a:t>Irpandi</a:t>
            </a:r>
            <a:endParaRPr lang="en-US" dirty="0"/>
          </a:p>
          <a:p>
            <a:r>
              <a:rPr lang="en-US" dirty="0"/>
              <a:t>1512510205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Suyanto</a:t>
            </a:r>
            <a:endParaRPr lang="en-US" dirty="0"/>
          </a:p>
          <a:p>
            <a:r>
              <a:rPr lang="en-US" dirty="0"/>
              <a:t>1612510162 Ronald </a:t>
            </a:r>
            <a:r>
              <a:rPr lang="en-US" dirty="0" err="1"/>
              <a:t>Adriansyah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84" y="5941201"/>
            <a:ext cx="7797460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98" y="157766"/>
            <a:ext cx="10906774" cy="1001333"/>
          </a:xfrm>
        </p:spPr>
        <p:txBody>
          <a:bodyPr/>
          <a:lstStyle/>
          <a:p>
            <a:r>
              <a:rPr lang="en-US" dirty="0" smtClean="0"/>
              <a:t>Diagram Activity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519707"/>
            <a:ext cx="10829501" cy="50871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79" y="1170175"/>
            <a:ext cx="6981438" cy="53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234462"/>
            <a:ext cx="10140462" cy="976090"/>
          </a:xfrm>
        </p:spPr>
        <p:txBody>
          <a:bodyPr/>
          <a:lstStyle/>
          <a:p>
            <a:r>
              <a:rPr lang="en-US" dirty="0" smtClean="0"/>
              <a:t>Diagram Activity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16" y="873902"/>
            <a:ext cx="7122115" cy="55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28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TUGAS 3 REKAYASA WEB</vt:lpstr>
      <vt:lpstr>Diagram Activity Master</vt:lpstr>
      <vt:lpstr>Diagram Activity Absensi Pegawai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LOGIN</dc:title>
  <dc:creator>Adoel</dc:creator>
  <cp:lastModifiedBy>USER</cp:lastModifiedBy>
  <cp:revision>7</cp:revision>
  <dcterms:created xsi:type="dcterms:W3CDTF">2016-10-17T03:50:04Z</dcterms:created>
  <dcterms:modified xsi:type="dcterms:W3CDTF">2016-10-21T03:57:51Z</dcterms:modified>
</cp:coreProperties>
</file>