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60" r:id="rId5"/>
    <p:sldId id="259" r:id="rId6"/>
    <p:sldId id="261" r:id="rId7"/>
  </p:sldIdLst>
  <p:sldSz cx="15243175" cy="8577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2" userDrawn="1">
          <p15:clr>
            <a:srgbClr val="A4A3A4"/>
          </p15:clr>
        </p15:guide>
        <p15:guide id="2" pos="4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5EB"/>
    <a:srgbClr val="CC3300"/>
    <a:srgbClr val="28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40" y="52"/>
      </p:cViewPr>
      <p:guideLst>
        <p:guide orient="horz" pos="2702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pp, Angela (CDC/NCIRD/ISD)" userId="e63fcff0-71ff-4c2e-8940-a0ca308e216a" providerId="ADAL" clId="{23945DED-A2E2-4A07-9C77-409B5DFF9C49}"/>
    <pc:docChg chg="mod">
      <pc:chgData name="Tripp, Angela (CDC/NCIRD/ISD)" userId="e63fcff0-71ff-4c2e-8940-a0ca308e216a" providerId="ADAL" clId="{23945DED-A2E2-4A07-9C77-409B5DFF9C49}" dt="2024-01-19T18:24:12.513" v="0" actId="33475"/>
      <pc:docMkLst>
        <pc:docMk/>
      </pc:docMkLst>
    </pc:docChg>
  </pc:docChgLst>
  <pc:docChgLst>
    <pc:chgData clId="Web-{94C75F5C-8A46-6E5A-0DF6-297890A5B38A}"/>
    <pc:docChg chg="modSld">
      <pc:chgData name="" userId="" providerId="" clId="Web-{94C75F5C-8A46-6E5A-0DF6-297890A5B38A}" dt="2024-01-04T02:47:26.724" v="8" actId="20577"/>
      <pc:docMkLst>
        <pc:docMk/>
      </pc:docMkLst>
      <pc:sldChg chg="modSp">
        <pc:chgData name="" userId="" providerId="" clId="Web-{94C75F5C-8A46-6E5A-0DF6-297890A5B38A}" dt="2024-01-04T02:47:26.724" v="8" actId="20577"/>
        <pc:sldMkLst>
          <pc:docMk/>
          <pc:sldMk cId="4150507959" sldId="260"/>
        </pc:sldMkLst>
        <pc:spChg chg="mod">
          <ac:chgData name="" userId="" providerId="" clId="Web-{94C75F5C-8A46-6E5A-0DF6-297890A5B38A}" dt="2024-01-04T02:47:26.724" v="8" actId="20577"/>
          <ac:spMkLst>
            <pc:docMk/>
            <pc:sldMk cId="4150507959" sldId="260"/>
            <ac:spMk id="7" creationId="{80567DF6-EB91-EF1C-4714-EBBF6C1154E9}"/>
          </ac:spMkLst>
        </pc:spChg>
      </pc:sldChg>
    </pc:docChg>
  </pc:docChgLst>
  <pc:docChgLst>
    <pc:chgData name="Brittany Reid" userId="S::breid@iqsolutions.com::7f60426b-ce9e-4946-bfae-27004bebc0ba" providerId="AD" clId="Web-{94C75F5C-8A46-6E5A-0DF6-297890A5B38A}"/>
    <pc:docChg chg="modSld">
      <pc:chgData name="Brittany Reid" userId="S::breid@iqsolutions.com::7f60426b-ce9e-4946-bfae-27004bebc0ba" providerId="AD" clId="Web-{94C75F5C-8A46-6E5A-0DF6-297890A5B38A}" dt="2024-01-04T02:47:36.943" v="2" actId="20577"/>
      <pc:docMkLst>
        <pc:docMk/>
      </pc:docMkLst>
      <pc:sldChg chg="modSp">
        <pc:chgData name="Brittany Reid" userId="S::breid@iqsolutions.com::7f60426b-ce9e-4946-bfae-27004bebc0ba" providerId="AD" clId="Web-{94C75F5C-8A46-6E5A-0DF6-297890A5B38A}" dt="2024-01-04T02:47:36.943" v="2" actId="20577"/>
        <pc:sldMkLst>
          <pc:docMk/>
          <pc:sldMk cId="4150507959" sldId="260"/>
        </pc:sldMkLst>
        <pc:spChg chg="mod">
          <ac:chgData name="Brittany Reid" userId="S::breid@iqsolutions.com::7f60426b-ce9e-4946-bfae-27004bebc0ba" providerId="AD" clId="Web-{94C75F5C-8A46-6E5A-0DF6-297890A5B38A}" dt="2024-01-04T02:47:36.943" v="2" actId="20577"/>
          <ac:spMkLst>
            <pc:docMk/>
            <pc:sldMk cId="4150507959" sldId="260"/>
            <ac:spMk id="7" creationId="{80567DF6-EB91-EF1C-4714-EBBF6C1154E9}"/>
          </ac:spMkLst>
        </pc:spChg>
      </pc:sldChg>
    </pc:docChg>
  </pc:docChgLst>
  <pc:docChgLst>
    <pc:chgData name="Brittany Reid" userId="S::breid@iqsolutions.com::7f60426b-ce9e-4946-bfae-27004bebc0ba" providerId="AD" clId="Web-{A446082C-8EA7-F2DA-3EAC-23F5E394E024}"/>
    <pc:docChg chg="modSld">
      <pc:chgData name="Brittany Reid" userId="S::breid@iqsolutions.com::7f60426b-ce9e-4946-bfae-27004bebc0ba" providerId="AD" clId="Web-{A446082C-8EA7-F2DA-3EAC-23F5E394E024}" dt="2024-01-04T02:44:26.671" v="62" actId="20577"/>
      <pc:docMkLst>
        <pc:docMk/>
      </pc:docMkLst>
      <pc:sldChg chg="modSp">
        <pc:chgData name="Brittany Reid" userId="S::breid@iqsolutions.com::7f60426b-ce9e-4946-bfae-27004bebc0ba" providerId="AD" clId="Web-{A446082C-8EA7-F2DA-3EAC-23F5E394E024}" dt="2024-01-04T02:44:26.671" v="62" actId="20577"/>
        <pc:sldMkLst>
          <pc:docMk/>
          <pc:sldMk cId="4150507959" sldId="260"/>
        </pc:sldMkLst>
        <pc:spChg chg="mod">
          <ac:chgData name="Brittany Reid" userId="S::breid@iqsolutions.com::7f60426b-ce9e-4946-bfae-27004bebc0ba" providerId="AD" clId="Web-{A446082C-8EA7-F2DA-3EAC-23F5E394E024}" dt="2024-01-04T02:44:26.671" v="62" actId="20577"/>
          <ac:spMkLst>
            <pc:docMk/>
            <pc:sldMk cId="4150507959" sldId="260"/>
            <ac:spMk id="7" creationId="{80567DF6-EB91-EF1C-4714-EBBF6C1154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C8A-69FA-D345-A301-FE65EFC95DF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B9F4-3C27-0148-BAF8-03564B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3B9F4-3C27-0148-BAF8-03564B686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397" y="1403733"/>
            <a:ext cx="11432381" cy="2986158"/>
          </a:xfrm>
          <a:prstGeom prst="rect">
            <a:avLst/>
          </a:prstGeom>
        </p:spPr>
        <p:txBody>
          <a:bodyPr anchor="b"/>
          <a:lstStyle>
            <a:lvl1pPr algn="ctr">
              <a:defRPr sz="75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397" y="4505049"/>
            <a:ext cx="11432381" cy="20708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1"/>
            </a:lvl1pPr>
            <a:lvl2pPr marL="571637" indent="0" algn="ctr">
              <a:buNone/>
              <a:defRPr sz="2501"/>
            </a:lvl2pPr>
            <a:lvl3pPr marL="1143274" indent="0" algn="ctr">
              <a:buNone/>
              <a:defRPr sz="2251"/>
            </a:lvl3pPr>
            <a:lvl4pPr marL="1714911" indent="0" algn="ctr">
              <a:buNone/>
              <a:defRPr sz="2000"/>
            </a:lvl4pPr>
            <a:lvl5pPr marL="2286549" indent="0" algn="ctr">
              <a:buNone/>
              <a:defRPr sz="2000"/>
            </a:lvl5pPr>
            <a:lvl6pPr marL="2858186" indent="0" algn="ctr">
              <a:buNone/>
              <a:defRPr sz="2000"/>
            </a:lvl6pPr>
            <a:lvl7pPr marL="3429823" indent="0" algn="ctr">
              <a:buNone/>
              <a:defRPr sz="2000"/>
            </a:lvl7pPr>
            <a:lvl8pPr marL="4001460" indent="0" algn="ctr">
              <a:buNone/>
              <a:defRPr sz="2000"/>
            </a:lvl8pPr>
            <a:lvl9pPr marL="4573097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1" userDrawn="1">
          <p15:clr>
            <a:srgbClr val="FBAE40"/>
          </p15:clr>
        </p15:guide>
        <p15:guide id="2" pos="48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3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1" userDrawn="1">
          <p15:clr>
            <a:srgbClr val="FBAE40"/>
          </p15:clr>
        </p15:guide>
        <p15:guide id="2" pos="480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571818"/>
            <a:ext cx="4916320" cy="2001361"/>
          </a:xfrm>
          <a:prstGeom prst="rect">
            <a:avLst/>
          </a:prstGeom>
        </p:spPr>
        <p:txBody>
          <a:bodyPr anchor="b"/>
          <a:lstStyle>
            <a:lvl1pPr>
              <a:defRPr sz="4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335" y="1234968"/>
            <a:ext cx="7716857" cy="6095416"/>
          </a:xfrm>
          <a:prstGeom prst="rect">
            <a:avLst/>
          </a:prstGeom>
        </p:spPr>
        <p:txBody>
          <a:bodyPr/>
          <a:lstStyle>
            <a:lvl1pPr>
              <a:defRPr sz="4001"/>
            </a:lvl1pPr>
            <a:lvl2pPr>
              <a:defRPr sz="3501"/>
            </a:lvl2pPr>
            <a:lvl3pPr>
              <a:defRPr sz="3001"/>
            </a:lvl3pPr>
            <a:lvl4pPr>
              <a:defRPr sz="2501"/>
            </a:lvl4pPr>
            <a:lvl5pPr>
              <a:defRPr sz="2501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954" y="2573179"/>
            <a:ext cx="4916320" cy="4767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571637" indent="0">
              <a:buNone/>
              <a:defRPr sz="1750"/>
            </a:lvl2pPr>
            <a:lvl3pPr marL="1143274" indent="0">
              <a:buNone/>
              <a:defRPr sz="1500"/>
            </a:lvl3pPr>
            <a:lvl4pPr marL="1714911" indent="0">
              <a:buNone/>
              <a:defRPr sz="1250"/>
            </a:lvl4pPr>
            <a:lvl5pPr marL="2286549" indent="0">
              <a:buNone/>
              <a:defRPr sz="1250"/>
            </a:lvl5pPr>
            <a:lvl6pPr marL="2858186" indent="0">
              <a:buNone/>
              <a:defRPr sz="1250"/>
            </a:lvl6pPr>
            <a:lvl7pPr marL="3429823" indent="0">
              <a:buNone/>
              <a:defRPr sz="1250"/>
            </a:lvl7pPr>
            <a:lvl8pPr marL="4001460" indent="0">
              <a:buNone/>
              <a:defRPr sz="1250"/>
            </a:lvl8pPr>
            <a:lvl9pPr marL="4573097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571818"/>
            <a:ext cx="4916320" cy="2001361"/>
          </a:xfrm>
          <a:prstGeom prst="rect">
            <a:avLst/>
          </a:prstGeom>
        </p:spPr>
        <p:txBody>
          <a:bodyPr anchor="b"/>
          <a:lstStyle>
            <a:lvl1pPr>
              <a:defRPr sz="4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80335" y="1234968"/>
            <a:ext cx="7716857" cy="60954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1"/>
            </a:lvl1pPr>
            <a:lvl2pPr marL="571637" indent="0">
              <a:buNone/>
              <a:defRPr sz="3501"/>
            </a:lvl2pPr>
            <a:lvl3pPr marL="1143274" indent="0">
              <a:buNone/>
              <a:defRPr sz="3001"/>
            </a:lvl3pPr>
            <a:lvl4pPr marL="1714911" indent="0">
              <a:buNone/>
              <a:defRPr sz="2501"/>
            </a:lvl4pPr>
            <a:lvl5pPr marL="2286549" indent="0">
              <a:buNone/>
              <a:defRPr sz="2501"/>
            </a:lvl5pPr>
            <a:lvl6pPr marL="2858186" indent="0">
              <a:buNone/>
              <a:defRPr sz="2501"/>
            </a:lvl6pPr>
            <a:lvl7pPr marL="3429823" indent="0">
              <a:buNone/>
              <a:defRPr sz="2501"/>
            </a:lvl7pPr>
            <a:lvl8pPr marL="4001460" indent="0">
              <a:buNone/>
              <a:defRPr sz="2501"/>
            </a:lvl8pPr>
            <a:lvl9pPr marL="4573097" indent="0">
              <a:buNone/>
              <a:defRPr sz="250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954" y="2573179"/>
            <a:ext cx="4916320" cy="4767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571637" indent="0">
              <a:buNone/>
              <a:defRPr sz="1750"/>
            </a:lvl2pPr>
            <a:lvl3pPr marL="1143274" indent="0">
              <a:buNone/>
              <a:defRPr sz="1500"/>
            </a:lvl3pPr>
            <a:lvl4pPr marL="1714911" indent="0">
              <a:buNone/>
              <a:defRPr sz="1250"/>
            </a:lvl4pPr>
            <a:lvl5pPr marL="2286549" indent="0">
              <a:buNone/>
              <a:defRPr sz="1250"/>
            </a:lvl5pPr>
            <a:lvl6pPr marL="2858186" indent="0">
              <a:buNone/>
              <a:defRPr sz="1250"/>
            </a:lvl6pPr>
            <a:lvl7pPr marL="3429823" indent="0">
              <a:buNone/>
              <a:defRPr sz="1250"/>
            </a:lvl7pPr>
            <a:lvl8pPr marL="4001460" indent="0">
              <a:buNone/>
              <a:defRPr sz="1250"/>
            </a:lvl8pPr>
            <a:lvl9pPr marL="4573097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69" y="456661"/>
            <a:ext cx="13147238" cy="1657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969" y="2283299"/>
            <a:ext cx="13147238" cy="54421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8397" y="456660"/>
            <a:ext cx="3286810" cy="726883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968" y="456660"/>
            <a:ext cx="9669889" cy="726883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42FE0C-DDB7-37EB-4756-A089871A1F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27701" y="7061200"/>
            <a:ext cx="2832100" cy="151606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21625-FA12-A394-139D-3E7874B8F0C0}"/>
              </a:ext>
            </a:extLst>
          </p:cNvPr>
          <p:cNvSpPr/>
          <p:nvPr userDrawn="1"/>
        </p:nvSpPr>
        <p:spPr>
          <a:xfrm>
            <a:off x="0" y="5816001"/>
            <a:ext cx="15232628" cy="2761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BC14B-E90F-50B4-7B66-E93FD63DF458}"/>
              </a:ext>
            </a:extLst>
          </p:cNvPr>
          <p:cNvSpPr/>
          <p:nvPr userDrawn="1"/>
        </p:nvSpPr>
        <p:spPr>
          <a:xfrm>
            <a:off x="10073898" y="2464231"/>
            <a:ext cx="4680488" cy="3363132"/>
          </a:xfrm>
          <a:prstGeom prst="rect">
            <a:avLst/>
          </a:prstGeom>
          <a:solidFill>
            <a:srgbClr val="286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background with blue border&#10;&#10;Description automatically generated">
            <a:extLst>
              <a:ext uri="{FF2B5EF4-FFF2-40B4-BE49-F238E27FC236}">
                <a16:creationId xmlns:a16="http://schemas.microsoft.com/office/drawing/2014/main" id="{57A1596A-F5BC-4520-5A8D-F55BEFA30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4" t="4130" r="2410" b="4235"/>
          <a:stretch/>
        </p:blipFill>
        <p:spPr>
          <a:xfrm>
            <a:off x="339859" y="359810"/>
            <a:ext cx="14552909" cy="785764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22157-C47F-C7E9-D9D3-1589E83751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75376" y="2681289"/>
            <a:ext cx="4277237" cy="291765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571637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1143274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714911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2286548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516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1" userDrawn="1">
          <p15:clr>
            <a:srgbClr val="FBAE40"/>
          </p15:clr>
        </p15:guide>
        <p15:guide id="2" pos="4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42FE0C-DDB7-37EB-4756-A089871A1F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5243175" cy="8577263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A2555D-A9AA-6D2B-2204-BD0ACEDD2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571"/>
          <a:stretch/>
        </p:blipFill>
        <p:spPr>
          <a:xfrm>
            <a:off x="1586" y="7082725"/>
            <a:ext cx="15244235" cy="14945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1FFB83-90AF-7517-EC07-0BBB46D21976}"/>
              </a:ext>
            </a:extLst>
          </p:cNvPr>
          <p:cNvSpPr/>
          <p:nvPr userDrawn="1"/>
        </p:nvSpPr>
        <p:spPr>
          <a:xfrm>
            <a:off x="10562687" y="1689316"/>
            <a:ext cx="4680488" cy="3363132"/>
          </a:xfrm>
          <a:prstGeom prst="rect">
            <a:avLst/>
          </a:prstGeom>
          <a:solidFill>
            <a:srgbClr val="286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E0B3ADB-6919-7060-CC07-F2BAA515A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4165" y="1906374"/>
            <a:ext cx="4277237" cy="291765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571637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1143274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714911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2286548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1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42FE0C-DDB7-37EB-4756-A089871A1F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5243175" cy="8577263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2555D-A9AA-6D2B-2204-BD0ACEDD2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768" b="-1"/>
          <a:stretch/>
        </p:blipFill>
        <p:spPr>
          <a:xfrm>
            <a:off x="0" y="6670889"/>
            <a:ext cx="15244235" cy="19063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1FFB83-90AF-7517-EC07-0BBB46D21976}"/>
              </a:ext>
            </a:extLst>
          </p:cNvPr>
          <p:cNvSpPr/>
          <p:nvPr userDrawn="1"/>
        </p:nvSpPr>
        <p:spPr>
          <a:xfrm>
            <a:off x="10562687" y="1689316"/>
            <a:ext cx="4680488" cy="3363132"/>
          </a:xfrm>
          <a:prstGeom prst="rect">
            <a:avLst/>
          </a:prstGeom>
          <a:solidFill>
            <a:srgbClr val="286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E0B3ADB-6919-7060-CC07-F2BAA515A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4165" y="1906374"/>
            <a:ext cx="4277237" cy="291765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571637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1143274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714911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2286548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84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42FE0C-DDB7-37EB-4756-A089871A1F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5243175" cy="85772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FFB83-90AF-7517-EC07-0BBB46D21976}"/>
              </a:ext>
            </a:extLst>
          </p:cNvPr>
          <p:cNvSpPr/>
          <p:nvPr userDrawn="1"/>
        </p:nvSpPr>
        <p:spPr>
          <a:xfrm>
            <a:off x="10562687" y="1689316"/>
            <a:ext cx="4680488" cy="3363132"/>
          </a:xfrm>
          <a:prstGeom prst="rect">
            <a:avLst/>
          </a:prstGeom>
          <a:solidFill>
            <a:srgbClr val="286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E0B3ADB-6919-7060-CC07-F2BAA515A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4165" y="1906374"/>
            <a:ext cx="4277237" cy="291765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571637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1143274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714911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2286548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black screen with a blue and white text&#10;&#10;Description automatically generated">
            <a:extLst>
              <a:ext uri="{FF2B5EF4-FFF2-40B4-BE49-F238E27FC236}">
                <a16:creationId xmlns:a16="http://schemas.microsoft.com/office/drawing/2014/main" id="{10F5472C-15FA-6BF4-25A0-6D644A9F7D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594"/>
          <a:stretch/>
        </p:blipFill>
        <p:spPr>
          <a:xfrm>
            <a:off x="1586" y="6741763"/>
            <a:ext cx="15244235" cy="18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029" y="2138360"/>
            <a:ext cx="13147238" cy="3567903"/>
          </a:xfrm>
          <a:prstGeom prst="rect">
            <a:avLst/>
          </a:prstGeom>
        </p:spPr>
        <p:txBody>
          <a:bodyPr anchor="b"/>
          <a:lstStyle>
            <a:lvl1pPr>
              <a:defRPr sz="75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029" y="5740017"/>
            <a:ext cx="13147238" cy="18762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1">
                <a:solidFill>
                  <a:schemeClr val="tx1">
                    <a:tint val="75000"/>
                  </a:schemeClr>
                </a:solidFill>
              </a:defRPr>
            </a:lvl1pPr>
            <a:lvl2pPr marL="571637" indent="0">
              <a:buNone/>
              <a:defRPr sz="2501">
                <a:solidFill>
                  <a:schemeClr val="tx1">
                    <a:tint val="75000"/>
                  </a:schemeClr>
                </a:solidFill>
              </a:defRPr>
            </a:lvl2pPr>
            <a:lvl3pPr marL="1143274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3pPr>
            <a:lvl4pPr marL="17149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5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81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8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14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30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69" y="456661"/>
            <a:ext cx="13147238" cy="1657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968" y="2283299"/>
            <a:ext cx="6478349" cy="5442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6858" y="2283299"/>
            <a:ext cx="6478349" cy="5442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456661"/>
            <a:ext cx="13147238" cy="1657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954" y="2102621"/>
            <a:ext cx="6448577" cy="10304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1" b="1"/>
            </a:lvl1pPr>
            <a:lvl2pPr marL="571637" indent="0">
              <a:buNone/>
              <a:defRPr sz="2501" b="1"/>
            </a:lvl2pPr>
            <a:lvl3pPr marL="1143274" indent="0">
              <a:buNone/>
              <a:defRPr sz="2251" b="1"/>
            </a:lvl3pPr>
            <a:lvl4pPr marL="1714911" indent="0">
              <a:buNone/>
              <a:defRPr sz="2000" b="1"/>
            </a:lvl4pPr>
            <a:lvl5pPr marL="2286549" indent="0">
              <a:buNone/>
              <a:defRPr sz="2000" b="1"/>
            </a:lvl5pPr>
            <a:lvl6pPr marL="2858186" indent="0">
              <a:buNone/>
              <a:defRPr sz="2000" b="1"/>
            </a:lvl6pPr>
            <a:lvl7pPr marL="3429823" indent="0">
              <a:buNone/>
              <a:defRPr sz="2000" b="1"/>
            </a:lvl7pPr>
            <a:lvl8pPr marL="4001460" indent="0">
              <a:buNone/>
              <a:defRPr sz="2000" b="1"/>
            </a:lvl8pPr>
            <a:lvl9pPr marL="4573097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954" y="3133084"/>
            <a:ext cx="6448577" cy="4608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6857" y="2102621"/>
            <a:ext cx="6480335" cy="10304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1" b="1"/>
            </a:lvl1pPr>
            <a:lvl2pPr marL="571637" indent="0">
              <a:buNone/>
              <a:defRPr sz="2501" b="1"/>
            </a:lvl2pPr>
            <a:lvl3pPr marL="1143274" indent="0">
              <a:buNone/>
              <a:defRPr sz="2251" b="1"/>
            </a:lvl3pPr>
            <a:lvl4pPr marL="1714911" indent="0">
              <a:buNone/>
              <a:defRPr sz="2000" b="1"/>
            </a:lvl4pPr>
            <a:lvl5pPr marL="2286549" indent="0">
              <a:buNone/>
              <a:defRPr sz="2000" b="1"/>
            </a:lvl5pPr>
            <a:lvl6pPr marL="2858186" indent="0">
              <a:buNone/>
              <a:defRPr sz="2000" b="1"/>
            </a:lvl6pPr>
            <a:lvl7pPr marL="3429823" indent="0">
              <a:buNone/>
              <a:defRPr sz="2000" b="1"/>
            </a:lvl7pPr>
            <a:lvl8pPr marL="4001460" indent="0">
              <a:buNone/>
              <a:defRPr sz="2000" b="1"/>
            </a:lvl8pPr>
            <a:lvl9pPr marL="4573097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6857" y="3133084"/>
            <a:ext cx="6480335" cy="4608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69" y="456661"/>
            <a:ext cx="13147238" cy="1657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/>
          <a:lstStyle/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969" y="456661"/>
            <a:ext cx="13147238" cy="165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969" y="2283299"/>
            <a:ext cx="13147238" cy="544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968" y="7949853"/>
            <a:ext cx="3429714" cy="456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845D-7927-0441-B0D5-011C5C41E9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9302" y="7949853"/>
            <a:ext cx="5144572" cy="456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493" y="7949853"/>
            <a:ext cx="3429714" cy="456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311F-9FBF-224F-B50E-7F90601E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1143274" rtl="0" eaLnBrk="1" latinLnBrk="0" hangingPunct="1">
        <a:lnSpc>
          <a:spcPct val="90000"/>
        </a:lnSpc>
        <a:spcBef>
          <a:spcPct val="0"/>
        </a:spcBef>
        <a:buNone/>
        <a:defRPr sz="5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819" indent="-285819" algn="l" defTabSz="1143274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1" kern="1200">
          <a:solidFill>
            <a:schemeClr val="tx1"/>
          </a:solidFill>
          <a:latin typeface="+mn-lt"/>
          <a:ea typeface="+mn-ea"/>
          <a:cs typeface="+mn-cs"/>
        </a:defRPr>
      </a:lvl1pPr>
      <a:lvl2pPr marL="857456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2pPr>
      <a:lvl3pPr marL="1429093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3pPr>
      <a:lvl4pPr marL="2000730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4pPr>
      <a:lvl5pPr marL="2572367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5pPr>
      <a:lvl6pPr marL="3144004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6pPr>
      <a:lvl7pPr marL="3715642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7pPr>
      <a:lvl8pPr marL="4287279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8pPr>
      <a:lvl9pPr marL="4858916" indent="-285819" algn="l" defTabSz="1143274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1pPr>
      <a:lvl2pPr marL="571637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2pPr>
      <a:lvl3pPr marL="1143274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714911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4pPr>
      <a:lvl5pPr marL="2286549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5pPr>
      <a:lvl6pPr marL="2858186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6pPr>
      <a:lvl7pPr marL="3429823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7pPr>
      <a:lvl8pPr marL="4001460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8pPr>
      <a:lvl9pPr marL="4573097" algn="l" defTabSz="1143274" rtl="0" eaLnBrk="1" latinLnBrk="0" hangingPunct="1">
        <a:defRPr sz="22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ACAAF-5C2B-D14F-5922-EAA6521D1C9B}"/>
              </a:ext>
            </a:extLst>
          </p:cNvPr>
          <p:cNvSpPr txBox="1"/>
          <p:nvPr/>
        </p:nvSpPr>
        <p:spPr>
          <a:xfrm>
            <a:off x="355600" y="292100"/>
            <a:ext cx="145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2860AE"/>
                </a:solidFill>
              </a:rPr>
              <a:t>Customizable Social Media Graphics</a:t>
            </a:r>
          </a:p>
          <a:p>
            <a:endParaRPr lang="en-US" sz="4000">
              <a:solidFill>
                <a:srgbClr val="2860A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7DF6-EB91-EF1C-4714-EBBF6C1154E9}"/>
              </a:ext>
            </a:extLst>
          </p:cNvPr>
          <p:cNvSpPr txBox="1"/>
          <p:nvPr/>
        </p:nvSpPr>
        <p:spPr>
          <a:xfrm>
            <a:off x="355600" y="1047173"/>
            <a:ext cx="145288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The templates in this PowerPoint are customizable and compatible with Facebook, LinkedIn, and X(Twitter). Insert your agency or organization's logo and the headlines and images appropriate for your target audience.</a:t>
            </a:r>
          </a:p>
          <a:p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1EF5A-E937-B3F4-F1B0-7DB7445726BB}"/>
              </a:ext>
            </a:extLst>
          </p:cNvPr>
          <p:cNvSpPr txBox="1"/>
          <p:nvPr/>
        </p:nvSpPr>
        <p:spPr>
          <a:xfrm>
            <a:off x="456181" y="2088887"/>
            <a:ext cx="3568700" cy="46474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Replace the background image</a:t>
            </a:r>
            <a:endParaRPr lang="en-US" b="1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Right-click the background image.</a:t>
            </a:r>
            <a:endParaRPr lang="en-US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Click </a:t>
            </a:r>
            <a:r>
              <a:rPr lang="en-US" b="1"/>
              <a:t>Change Picture </a:t>
            </a:r>
            <a:r>
              <a:rPr lang="en-US"/>
              <a:t>and then click </a:t>
            </a:r>
            <a:r>
              <a:rPr lang="en-US" b="1"/>
              <a:t>This Device</a:t>
            </a:r>
            <a:r>
              <a:rPr lang="en-US"/>
              <a:t>.</a:t>
            </a:r>
            <a:endParaRPr lang="en-US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In the dialog box that opens, browse to the picture that you want to insert, click that picture, and then click </a:t>
            </a:r>
            <a:r>
              <a:rPr lang="en-US" b="1"/>
              <a:t>Insert</a:t>
            </a:r>
            <a:r>
              <a:rPr lang="en-US"/>
              <a:t>.</a:t>
            </a:r>
            <a:endParaRPr lang="en-US">
              <a:cs typeface="Arial"/>
            </a:endParaRPr>
          </a:p>
          <a:p>
            <a:endParaRPr lang="en-US" b="1">
              <a:cs typeface="Arial"/>
            </a:endParaRPr>
          </a:p>
          <a:p>
            <a:r>
              <a:rPr lang="en-US" b="1"/>
              <a:t>Note</a:t>
            </a:r>
            <a:r>
              <a:rPr lang="en-US"/>
              <a:t>: Replacement background images should be sized to </a:t>
            </a:r>
            <a:r>
              <a:rPr lang="en-US" b="1"/>
              <a:t>1920x1080 pixels </a:t>
            </a:r>
            <a:r>
              <a:rPr lang="en-US"/>
              <a:t>before inserting.</a:t>
            </a:r>
          </a:p>
          <a:p>
            <a:endParaRPr lang="en-US" sz="2200"/>
          </a:p>
          <a:p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A7477-4C59-48E5-F992-A2FC7D4EE4F1}"/>
              </a:ext>
            </a:extLst>
          </p:cNvPr>
          <p:cNvSpPr txBox="1"/>
          <p:nvPr/>
        </p:nvSpPr>
        <p:spPr>
          <a:xfrm>
            <a:off x="8723881" y="2088887"/>
            <a:ext cx="5880100" cy="59093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Save a single slide as an image</a:t>
            </a:r>
            <a:endParaRPr lang="en-US"/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/>
              <a:t>In the slide thumbnail pane, on the left side of the PowerPoint window, select the slide you want to save.</a:t>
            </a:r>
            <a:endParaRPr lang="en-US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b="1"/>
              <a:t>Click File &gt; Save As </a:t>
            </a:r>
            <a:r>
              <a:rPr lang="en-US"/>
              <a:t>(or</a:t>
            </a:r>
            <a:r>
              <a:rPr lang="en-US" b="1"/>
              <a:t> Save a Copy </a:t>
            </a:r>
            <a:r>
              <a:rPr lang="en-US"/>
              <a:t>if your presentation is saved on OneDrive or SharePoint). Navigate to the folder where you want to save your slide.</a:t>
            </a:r>
            <a:endParaRPr lang="en-US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/>
              <a:t>Type the name of your slide image in the </a:t>
            </a:r>
            <a:r>
              <a:rPr lang="en-US" b="1"/>
              <a:t>File name</a:t>
            </a:r>
            <a:r>
              <a:rPr lang="en-US"/>
              <a:t> text box.</a:t>
            </a:r>
            <a:endParaRPr lang="en-US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/>
              <a:t>Click to open the </a:t>
            </a:r>
            <a:r>
              <a:rPr lang="en-US" b="1"/>
              <a:t>Save as Type </a:t>
            </a:r>
            <a:r>
              <a:rPr lang="en-US"/>
              <a:t>drop-down menu. Select one of the following image formats for your slide:</a:t>
            </a:r>
            <a:endParaRPr lang="en-US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JPEG File Interchange Format (.JPG)</a:t>
            </a:r>
            <a:endParaRPr lang="en-US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PNG Portable Network Graphics Format (.PNG)</a:t>
            </a:r>
            <a:endParaRPr lang="en-US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GIF Graphics Interchange Format (.GIF)</a:t>
            </a:r>
            <a:endParaRPr lang="en-US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Scalable Vector Graphics Format (.SVG)  </a:t>
            </a:r>
            <a:endParaRPr lang="en-US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>
                <a:solidFill>
                  <a:srgbClr val="1E1E1E"/>
                </a:solidFill>
                <a:cs typeface="Times New Roman"/>
              </a:rPr>
              <a:t>Click </a:t>
            </a:r>
            <a:r>
              <a:rPr lang="en-US" b="1">
                <a:solidFill>
                  <a:srgbClr val="1E1E1E"/>
                </a:solidFill>
                <a:cs typeface="Times New Roman"/>
              </a:rPr>
              <a:t>Save</a:t>
            </a:r>
            <a:r>
              <a:rPr lang="en-US">
                <a:solidFill>
                  <a:srgbClr val="1E1E1E"/>
                </a:solidFill>
                <a:cs typeface="Times New Roman"/>
              </a:rPr>
              <a:t>. Review the PowerPoint dialog box and select </a:t>
            </a:r>
            <a:r>
              <a:rPr lang="en-US" b="1">
                <a:solidFill>
                  <a:srgbClr val="1E1E1E"/>
                </a:solidFill>
                <a:cs typeface="Times New Roman"/>
              </a:rPr>
              <a:t>Just This One</a:t>
            </a:r>
            <a:r>
              <a:rPr lang="en-US">
                <a:solidFill>
                  <a:srgbClr val="1E1E1E"/>
                </a:solidFill>
                <a:cs typeface="Times New Roman"/>
              </a:rPr>
              <a:t> to save your selected slide as an image</a:t>
            </a:r>
            <a:r>
              <a:rPr lang="en-US">
                <a:solidFill>
                  <a:srgbClr val="1E1E1E"/>
                </a:solidFill>
                <a:latin typeface="Calibri"/>
                <a:cs typeface="Times New Roman"/>
              </a:rPr>
              <a:t>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2C5B7-5D53-F108-553A-35B52A9FB5FD}"/>
              </a:ext>
            </a:extLst>
          </p:cNvPr>
          <p:cNvSpPr txBox="1"/>
          <p:nvPr/>
        </p:nvSpPr>
        <p:spPr>
          <a:xfrm>
            <a:off x="4164581" y="2088887"/>
            <a:ext cx="44323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Insert your logo</a:t>
            </a:r>
            <a:endParaRPr lang="en-US" b="1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Right-click the gray logo icon.</a:t>
            </a:r>
            <a:endParaRPr lang="en-US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Click </a:t>
            </a:r>
            <a:r>
              <a:rPr lang="en-US" b="1"/>
              <a:t>Change Picture </a:t>
            </a:r>
            <a:r>
              <a:rPr lang="en-US"/>
              <a:t>and then click </a:t>
            </a:r>
            <a:r>
              <a:rPr lang="en-US" b="1"/>
              <a:t>This Device</a:t>
            </a:r>
            <a:r>
              <a:rPr lang="en-US"/>
              <a:t>.</a:t>
            </a:r>
            <a:endParaRPr lang="en-US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In the dialog box that opens, browse to the logo that you want to insert, click that picture, and then click </a:t>
            </a:r>
            <a:r>
              <a:rPr lang="en-US" b="1"/>
              <a:t>Insert</a:t>
            </a:r>
            <a:r>
              <a:rPr lang="en-US"/>
              <a:t>.</a:t>
            </a:r>
            <a:endParaRPr lang="en-US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9E3F5-B01E-7631-5DC8-139527961DDF}"/>
              </a:ext>
            </a:extLst>
          </p:cNvPr>
          <p:cNvSpPr txBox="1"/>
          <p:nvPr/>
        </p:nvSpPr>
        <p:spPr>
          <a:xfrm>
            <a:off x="4151170" y="4512054"/>
            <a:ext cx="444500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Change the headline</a:t>
            </a:r>
            <a:endParaRPr lang="en-US" b="1">
              <a:cs typeface="Arial"/>
            </a:endParaRPr>
          </a:p>
          <a:p>
            <a:pPr marL="342900" indent="-342900">
              <a:buAutoNum type="arabicPeriod"/>
            </a:pPr>
            <a:r>
              <a:rPr lang="en-US"/>
              <a:t>Click on the blue box to start typing your social media headline.</a:t>
            </a:r>
            <a:endParaRPr lang="en-US">
              <a:cs typeface="Arial"/>
            </a:endParaRPr>
          </a:p>
          <a:p>
            <a:r>
              <a:rPr lang="en-US" b="1"/>
              <a:t>Tips: </a:t>
            </a:r>
            <a:endParaRPr lang="en-US" b="1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Keep headlines catchy and concise.</a:t>
            </a:r>
            <a:endParaRPr lang="en-US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Add a call-to-action. </a:t>
            </a:r>
            <a:endParaRPr lang="en-US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Focus on the target audience.</a:t>
            </a:r>
            <a:endParaRPr lang="en-US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Keep it positive.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5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erson talking to a person&#10;&#10;Description automatically generated">
            <a:extLst>
              <a:ext uri="{FF2B5EF4-FFF2-40B4-BE49-F238E27FC236}">
                <a16:creationId xmlns:a16="http://schemas.microsoft.com/office/drawing/2014/main" id="{F37088F2-F761-7FCF-8075-5C89BDF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93"/>
            <a:ext cx="15243175" cy="85772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D4B303-C430-A711-574B-C1F56E3A3462}"/>
              </a:ext>
            </a:extLst>
          </p:cNvPr>
          <p:cNvSpPr/>
          <p:nvPr/>
        </p:nvSpPr>
        <p:spPr>
          <a:xfrm>
            <a:off x="-2649" y="2464231"/>
            <a:ext cx="4987603" cy="3363132"/>
          </a:xfrm>
          <a:prstGeom prst="rect">
            <a:avLst/>
          </a:prstGeom>
          <a:solidFill>
            <a:srgbClr val="2860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EF3279E-70E7-91AD-AFC7-EE4C9C8B77BB}"/>
              </a:ext>
            </a:extLst>
          </p:cNvPr>
          <p:cNvSpPr txBox="1">
            <a:spLocks/>
          </p:cNvSpPr>
          <p:nvPr/>
        </p:nvSpPr>
        <p:spPr>
          <a:xfrm>
            <a:off x="198830" y="2681289"/>
            <a:ext cx="4557892" cy="2917654"/>
          </a:xfrm>
          <a:prstGeom prst="rect">
            <a:avLst/>
          </a:prstGeom>
        </p:spPr>
        <p:txBody>
          <a:bodyPr/>
          <a:lstStyle>
            <a:lvl1pPr marL="0" indent="0" algn="l" defTabSz="1143274" rtl="0" eaLnBrk="1" latinLnBrk="0" hangingPunct="1">
              <a:lnSpc>
                <a:spcPct val="100000"/>
              </a:lnSpc>
              <a:spcBef>
                <a:spcPts val="1250"/>
              </a:spcBef>
              <a:buFontTx/>
              <a:buNone/>
              <a:defRPr sz="3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1637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30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274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14911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548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44004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15642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87279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8916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Retype Your Social Media Headline in This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50FFC-A476-B9D7-1002-42BA9CB5A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" t="78624" r="-28" b="-30"/>
          <a:stretch/>
        </p:blipFill>
        <p:spPr>
          <a:xfrm>
            <a:off x="1586" y="6741763"/>
            <a:ext cx="15244235" cy="1835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72D29-EAF0-5EB2-DD3F-1B34A90B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8833" y="7232073"/>
            <a:ext cx="1925508" cy="109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C85E5-985A-5233-D77C-98C26116FE84}"/>
              </a:ext>
            </a:extLst>
          </p:cNvPr>
          <p:cNvSpPr txBox="1"/>
          <p:nvPr/>
        </p:nvSpPr>
        <p:spPr>
          <a:xfrm>
            <a:off x="11654725" y="7550203"/>
            <a:ext cx="266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err="1">
                <a:solidFill>
                  <a:schemeClr val="bg1"/>
                </a:solidFill>
                <a:effectLst/>
              </a:rPr>
              <a:t>Vaccines.gov</a:t>
            </a:r>
            <a:endParaRPr lang="en-US" sz="280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6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erson talking to a person&#10;&#10;Description automatically generated">
            <a:extLst>
              <a:ext uri="{FF2B5EF4-FFF2-40B4-BE49-F238E27FC236}">
                <a16:creationId xmlns:a16="http://schemas.microsoft.com/office/drawing/2014/main" id="{F37088F2-F761-7FCF-8075-5C89BDF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3"/>
            <a:ext cx="15243175" cy="85772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D4B303-C430-A711-574B-C1F56E3A3462}"/>
              </a:ext>
            </a:extLst>
          </p:cNvPr>
          <p:cNvSpPr/>
          <p:nvPr/>
        </p:nvSpPr>
        <p:spPr>
          <a:xfrm>
            <a:off x="-2649" y="2464231"/>
            <a:ext cx="4987603" cy="3363132"/>
          </a:xfrm>
          <a:prstGeom prst="rect">
            <a:avLst/>
          </a:prstGeom>
          <a:solidFill>
            <a:srgbClr val="2860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EF3279E-70E7-91AD-AFC7-EE4C9C8B77BB}"/>
              </a:ext>
            </a:extLst>
          </p:cNvPr>
          <p:cNvSpPr txBox="1">
            <a:spLocks/>
          </p:cNvSpPr>
          <p:nvPr/>
        </p:nvSpPr>
        <p:spPr>
          <a:xfrm>
            <a:off x="198830" y="2681289"/>
            <a:ext cx="4557892" cy="2917654"/>
          </a:xfrm>
          <a:prstGeom prst="rect">
            <a:avLst/>
          </a:prstGeom>
        </p:spPr>
        <p:txBody>
          <a:bodyPr/>
          <a:lstStyle>
            <a:lvl1pPr marL="0" indent="0" algn="l" defTabSz="1143274" rtl="0" eaLnBrk="1" latinLnBrk="0" hangingPunct="1">
              <a:lnSpc>
                <a:spcPct val="100000"/>
              </a:lnSpc>
              <a:spcBef>
                <a:spcPts val="1250"/>
              </a:spcBef>
              <a:buFontTx/>
              <a:buNone/>
              <a:defRPr sz="3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1637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30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274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14911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548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44004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15642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87279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8916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Retype Your Social Media Headline in This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50FFC-A476-B9D7-1002-42BA9CB5A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94"/>
          <a:stretch/>
        </p:blipFill>
        <p:spPr>
          <a:xfrm>
            <a:off x="1586" y="6741763"/>
            <a:ext cx="15244235" cy="1835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72D29-EAF0-5EB2-DD3F-1B34A90B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8833" y="7232073"/>
            <a:ext cx="1925508" cy="109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C85E5-985A-5233-D77C-98C26116FE84}"/>
              </a:ext>
            </a:extLst>
          </p:cNvPr>
          <p:cNvSpPr txBox="1"/>
          <p:nvPr/>
        </p:nvSpPr>
        <p:spPr>
          <a:xfrm>
            <a:off x="11654725" y="7550203"/>
            <a:ext cx="266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err="1">
                <a:solidFill>
                  <a:schemeClr val="bg1"/>
                </a:solidFill>
                <a:effectLst/>
              </a:rPr>
              <a:t>Vacunas.gov</a:t>
            </a:r>
            <a:endParaRPr lang="en-US" sz="280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631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DC53CF1470144AD7B3587AE6CC0E4" ma:contentTypeVersion="11" ma:contentTypeDescription="Create a new document." ma:contentTypeScope="" ma:versionID="5d421ec7899b2ee3ee0de4cca1341966">
  <xsd:schema xmlns:xsd="http://www.w3.org/2001/XMLSchema" xmlns:xs="http://www.w3.org/2001/XMLSchema" xmlns:p="http://schemas.microsoft.com/office/2006/metadata/properties" xmlns:ns2="21b27623-d583-42e8-b397-067353fab757" xmlns:ns3="03c6d73c-df44-43f3-8c8a-dae91af968e0" targetNamespace="http://schemas.microsoft.com/office/2006/metadata/properties" ma:root="true" ma:fieldsID="acf28e1f4eec079a189d82f8a8024a6f" ns2:_="" ns3:_="">
    <xsd:import namespace="21b27623-d583-42e8-b397-067353fab757"/>
    <xsd:import namespace="03c6d73c-df44-43f3-8c8a-dae91af968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27623-d583-42e8-b397-067353fab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6d73c-df44-43f3-8c8a-dae91af968e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5B5B67-9BBA-49E0-B8FA-5BAA6656BC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A1BA35-4901-4F81-A373-FE73CD127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2FDF72-492F-459B-9053-A1267CDDD3DF}">
  <ds:schemaRefs>
    <ds:schemaRef ds:uri="03c6d73c-df44-43f3-8c8a-dae91af968e0"/>
    <ds:schemaRef ds:uri="21b27623-d583-42e8-b397-067353fab7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351</Words>
  <Application>Microsoft Office PowerPoint</Application>
  <PresentationFormat>Custom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Koman</dc:creator>
  <cp:lastModifiedBy>Tripp, Angela (CDC/NCIRD/ISD)</cp:lastModifiedBy>
  <cp:revision>1</cp:revision>
  <dcterms:created xsi:type="dcterms:W3CDTF">2023-12-05T20:57:52Z</dcterms:created>
  <dcterms:modified xsi:type="dcterms:W3CDTF">2024-01-19T18:24:14Z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0x01010056FDC53CF1470144AD7B3587AE6CC0E4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2024-01-19T18:24:12Z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0d2aa5a9-51ea-4806-98c4-57115fc4b068</vt:lpwstr>
  </property>
  <property fmtid="{D5CDD505-2E9C-101B-9397-08002B2CF9AE}" pid="9" name="MSIP_Label_7b94a7b8-f06c-4dfe-bdcc-9b548fd58c31_ContentBits">
    <vt:lpwstr>0</vt:lpwstr>
  </property>
</Properties>
</file>