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7" r:id="rId5"/>
    <p:sldId id="256" r:id="rId6"/>
    <p:sldId id="258" r:id="rId7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AC02A-0C33-FE6D-D2F8-AC4AA4DCEDA4}" v="76" dt="2024-01-04T02:47:1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>
        <p:scale>
          <a:sx n="55" d="100"/>
          <a:sy n="55" d="100"/>
        </p:scale>
        <p:origin x="2952" y="504"/>
      </p:cViewPr>
      <p:guideLst>
        <p:guide orient="horz" pos="43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any Reid" userId="S::breid@iqsolutions.com::7f60426b-ce9e-4946-bfae-27004bebc0ba" providerId="AD" clId="Web-{031AC02A-0C33-FE6D-D2F8-AC4AA4DCEDA4}"/>
    <pc:docChg chg="modSld">
      <pc:chgData name="Brittany Reid" userId="S::breid@iqsolutions.com::7f60426b-ce9e-4946-bfae-27004bebc0ba" providerId="AD" clId="Web-{031AC02A-0C33-FE6D-D2F8-AC4AA4DCEDA4}" dt="2024-01-04T02:47:04.622" v="36" actId="20577"/>
      <pc:docMkLst>
        <pc:docMk/>
      </pc:docMkLst>
      <pc:sldChg chg="modSp">
        <pc:chgData name="Brittany Reid" userId="S::breid@iqsolutions.com::7f60426b-ce9e-4946-bfae-27004bebc0ba" providerId="AD" clId="Web-{031AC02A-0C33-FE6D-D2F8-AC4AA4DCEDA4}" dt="2024-01-04T02:47:04.622" v="36" actId="20577"/>
        <pc:sldMkLst>
          <pc:docMk/>
          <pc:sldMk cId="3494502914" sldId="257"/>
        </pc:sldMkLst>
        <pc:spChg chg="mod">
          <ac:chgData name="Brittany Reid" userId="S::breid@iqsolutions.com::7f60426b-ce9e-4946-bfae-27004bebc0ba" providerId="AD" clId="Web-{031AC02A-0C33-FE6D-D2F8-AC4AA4DCEDA4}" dt="2024-01-04T02:47:04.622" v="36" actId="20577"/>
          <ac:spMkLst>
            <pc:docMk/>
            <pc:sldMk cId="3494502914" sldId="257"/>
            <ac:spMk id="9" creationId="{FC256FA0-98ED-C756-330B-8033AB9D57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CEFFE-FBAE-0745-8A80-35A9CF5FD8E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45CC-132A-9547-9C48-CE408D0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58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4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EFFE-FBAE-0745-8A80-35A9CF5FD8E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45CC-132A-9547-9C48-CE408D0EC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7BFFA8-6E30-B3AD-826F-D41B8C85077A}"/>
              </a:ext>
            </a:extLst>
          </p:cNvPr>
          <p:cNvSpPr txBox="1"/>
          <p:nvPr/>
        </p:nvSpPr>
        <p:spPr>
          <a:xfrm>
            <a:off x="736556" y="469540"/>
            <a:ext cx="9128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860AE"/>
                </a:solidFill>
              </a:rPr>
              <a:t>Customizable Social Media Graphics</a:t>
            </a:r>
          </a:p>
          <a:p>
            <a:endParaRPr lang="en-US" sz="4000" dirty="0">
              <a:solidFill>
                <a:srgbClr val="2860A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83F31-2D3F-3650-94E9-3FDB69707DDC}"/>
              </a:ext>
            </a:extLst>
          </p:cNvPr>
          <p:cNvSpPr txBox="1"/>
          <p:nvPr/>
        </p:nvSpPr>
        <p:spPr>
          <a:xfrm>
            <a:off x="736557" y="2401121"/>
            <a:ext cx="3835444" cy="36933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Replace the background image</a:t>
            </a:r>
            <a:endParaRPr lang="en-US" b="1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Right-click the background image.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Click </a:t>
            </a:r>
            <a:r>
              <a:rPr lang="en-US" b="1" dirty="0"/>
              <a:t>Change Picture </a:t>
            </a:r>
            <a:r>
              <a:rPr lang="en-US" dirty="0"/>
              <a:t>and then click </a:t>
            </a:r>
            <a:r>
              <a:rPr lang="en-US" b="1" dirty="0"/>
              <a:t>This Device</a:t>
            </a:r>
            <a:r>
              <a:rPr lang="en-US" dirty="0"/>
              <a:t>.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In the dialog box that opens, browse to the picture that you want to insert, click that picture, and then click </a:t>
            </a:r>
            <a:r>
              <a:rPr lang="en-US" b="1" dirty="0"/>
              <a:t>Insert</a:t>
            </a:r>
            <a:r>
              <a:rPr lang="en-US" dirty="0"/>
              <a:t>.</a:t>
            </a:r>
            <a:endParaRPr lang="en-US" dirty="0">
              <a:cs typeface="Arial"/>
            </a:endParaRPr>
          </a:p>
          <a:p>
            <a:endParaRPr lang="en-US" b="1" dirty="0">
              <a:cs typeface="Arial"/>
            </a:endParaRPr>
          </a:p>
          <a:p>
            <a:r>
              <a:rPr lang="en-US" b="1" dirty="0"/>
              <a:t>Note</a:t>
            </a:r>
            <a:r>
              <a:rPr lang="en-US" dirty="0"/>
              <a:t>: Replacement background images should be sized to </a:t>
            </a:r>
            <a:r>
              <a:rPr lang="en-US" b="1" dirty="0"/>
              <a:t>1080x1080 pixels </a:t>
            </a:r>
            <a:r>
              <a:rPr lang="en-US" dirty="0"/>
              <a:t>before inserting.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CD087-375A-2C29-E3A0-CA0FCC76CB23}"/>
              </a:ext>
            </a:extLst>
          </p:cNvPr>
          <p:cNvSpPr txBox="1"/>
          <p:nvPr/>
        </p:nvSpPr>
        <p:spPr>
          <a:xfrm>
            <a:off x="736556" y="6364028"/>
            <a:ext cx="12242887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Save a single slide as an image</a:t>
            </a:r>
            <a:endParaRPr lang="en-US" dirty="0"/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 dirty="0"/>
              <a:t>In the slide thumbnail pane, on the left side of the PowerPoint window, select the slide you want to save.</a:t>
            </a:r>
            <a:endParaRPr lang="en-US" dirty="0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 b="1" dirty="0"/>
              <a:t>Click File &gt; Save As </a:t>
            </a:r>
            <a:r>
              <a:rPr lang="en-US" dirty="0"/>
              <a:t>(or</a:t>
            </a:r>
            <a:r>
              <a:rPr lang="en-US" b="1" dirty="0"/>
              <a:t> Save a Copy </a:t>
            </a:r>
            <a:r>
              <a:rPr lang="en-US" dirty="0"/>
              <a:t>if your presentation is saved on OneDrive or SharePoint). Navigate to the folder where you want to save your slide.</a:t>
            </a:r>
            <a:endParaRPr lang="en-US" dirty="0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 dirty="0"/>
              <a:t>Type the name of your slide image in the </a:t>
            </a:r>
            <a:r>
              <a:rPr lang="en-US" b="1" dirty="0"/>
              <a:t>File name</a:t>
            </a:r>
            <a:r>
              <a:rPr lang="en-US" dirty="0"/>
              <a:t> text box.</a:t>
            </a:r>
            <a:endParaRPr lang="en-US" dirty="0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 dirty="0"/>
              <a:t>Click to open the </a:t>
            </a:r>
            <a:r>
              <a:rPr lang="en-US" b="1" dirty="0"/>
              <a:t>Save as Type </a:t>
            </a:r>
            <a:r>
              <a:rPr lang="en-US" dirty="0"/>
              <a:t>drop-down menu. Select one of the following image formats for your slide:</a:t>
            </a:r>
            <a:endParaRPr lang="en-US" dirty="0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JPEG File Interchange Format (.JPG)</a:t>
            </a:r>
            <a:endParaRPr lang="en-US" dirty="0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PNG Portable Network Graphics Format (.PNG)</a:t>
            </a:r>
            <a:endParaRPr lang="en-US" dirty="0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GIF Graphics Interchange Format (.GIF)</a:t>
            </a:r>
            <a:endParaRPr lang="en-US" dirty="0">
              <a:cs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Scalable Vector Graphics Format (.SVG)  </a:t>
            </a:r>
            <a:endParaRPr lang="en-US" dirty="0">
              <a:cs typeface="Arial"/>
            </a:endParaRPr>
          </a:p>
          <a:p>
            <a:pPr marL="457200" indent="-457200">
              <a:buFont typeface="Arial" panose="020B0604020202020204"/>
              <a:buAutoNum type="arabicPeriod"/>
            </a:pPr>
            <a:r>
              <a:rPr lang="en-US" dirty="0">
                <a:solidFill>
                  <a:srgbClr val="1E1E1E"/>
                </a:solidFill>
                <a:cs typeface="Times New Roman"/>
              </a:rPr>
              <a:t>Click </a:t>
            </a:r>
            <a:r>
              <a:rPr lang="en-US" b="1" dirty="0">
                <a:solidFill>
                  <a:srgbClr val="1E1E1E"/>
                </a:solidFill>
                <a:cs typeface="Times New Roman"/>
              </a:rPr>
              <a:t>Save</a:t>
            </a:r>
            <a:r>
              <a:rPr lang="en-US" dirty="0">
                <a:solidFill>
                  <a:srgbClr val="1E1E1E"/>
                </a:solidFill>
                <a:cs typeface="Times New Roman"/>
              </a:rPr>
              <a:t>. Review the PowerPoint dialog box and select </a:t>
            </a:r>
            <a:r>
              <a:rPr lang="en-US" b="1" dirty="0">
                <a:solidFill>
                  <a:srgbClr val="1E1E1E"/>
                </a:solidFill>
                <a:cs typeface="Times New Roman"/>
              </a:rPr>
              <a:t>Just This One</a:t>
            </a:r>
            <a:r>
              <a:rPr lang="en-US" dirty="0">
                <a:solidFill>
                  <a:srgbClr val="1E1E1E"/>
                </a:solidFill>
                <a:cs typeface="Times New Roman"/>
              </a:rPr>
              <a:t> to save your selected slide as an image</a:t>
            </a:r>
            <a:r>
              <a:rPr lang="en-US" dirty="0">
                <a:solidFill>
                  <a:srgbClr val="1E1E1E"/>
                </a:solidFill>
                <a:latin typeface="Calibri"/>
                <a:cs typeface="Times New Roman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66659-2C0C-60EF-CF10-032030D12F3D}"/>
              </a:ext>
            </a:extLst>
          </p:cNvPr>
          <p:cNvSpPr txBox="1"/>
          <p:nvPr/>
        </p:nvSpPr>
        <p:spPr>
          <a:xfrm>
            <a:off x="4871679" y="2401121"/>
            <a:ext cx="8107764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Insert your logo</a:t>
            </a:r>
            <a:endParaRPr lang="en-US" b="1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Right-click the gray logo icon.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Click </a:t>
            </a:r>
            <a:r>
              <a:rPr lang="en-US" b="1" dirty="0"/>
              <a:t>Change Picture </a:t>
            </a:r>
            <a:r>
              <a:rPr lang="en-US" dirty="0"/>
              <a:t>and then click </a:t>
            </a:r>
            <a:r>
              <a:rPr lang="en-US" b="1" dirty="0"/>
              <a:t>This Device</a:t>
            </a:r>
            <a:r>
              <a:rPr lang="en-US" dirty="0"/>
              <a:t>.</a:t>
            </a:r>
            <a:endParaRPr lang="en-US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In the dialog box that opens, browse to the logo that you want to insert, click that picture, and then click </a:t>
            </a:r>
            <a:r>
              <a:rPr lang="en-US" b="1" dirty="0"/>
              <a:t>Insert</a:t>
            </a:r>
            <a:r>
              <a:rPr lang="en-US" dirty="0"/>
              <a:t>.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9BC9D-0110-60C7-8A4A-533D0E91556C}"/>
              </a:ext>
            </a:extLst>
          </p:cNvPr>
          <p:cNvSpPr txBox="1"/>
          <p:nvPr/>
        </p:nvSpPr>
        <p:spPr>
          <a:xfrm>
            <a:off x="4848448" y="4105576"/>
            <a:ext cx="8130996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Change the headline</a:t>
            </a:r>
            <a:endParaRPr lang="en-US" b="1" dirty="0">
              <a:cs typeface="Arial"/>
            </a:endParaRPr>
          </a:p>
          <a:p>
            <a:pPr marL="342900" indent="-342900">
              <a:buAutoNum type="arabicPeriod"/>
            </a:pPr>
            <a:r>
              <a:rPr lang="en-US" dirty="0"/>
              <a:t>Click on the blue box to start typing your social media headline.</a:t>
            </a:r>
            <a:endParaRPr lang="en-US" dirty="0">
              <a:cs typeface="Arial"/>
            </a:endParaRPr>
          </a:p>
          <a:p>
            <a:r>
              <a:rPr lang="en-US" b="1" dirty="0"/>
              <a:t>Tips: </a:t>
            </a:r>
            <a:endParaRPr lang="en-US" b="1" dirty="0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headlines catchy and concise.</a:t>
            </a:r>
            <a:endParaRPr lang="en-US" dirty="0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Add a call-to-action. </a:t>
            </a:r>
            <a:endParaRPr lang="en-US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Focus on the target audience.</a:t>
            </a:r>
            <a:endParaRPr lang="en-US" dirty="0">
              <a:cs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it positive.</a:t>
            </a:r>
            <a:endParaRPr lang="en-US" dirty="0"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56FA0-98ED-C756-330B-8033AB9D5789}"/>
              </a:ext>
            </a:extLst>
          </p:cNvPr>
          <p:cNvSpPr txBox="1"/>
          <p:nvPr/>
        </p:nvSpPr>
        <p:spPr>
          <a:xfrm>
            <a:off x="736556" y="1359407"/>
            <a:ext cx="1224288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/>
              <a:t>The templates in this PowerPoint are customizable and compatible with Instagram and Facebook.. Insert your agency or organization's logo and the headlines and images appropriate for your target audience.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450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talking to a person&#10;&#10;Description automatically generated">
            <a:extLst>
              <a:ext uri="{FF2B5EF4-FFF2-40B4-BE49-F238E27FC236}">
                <a16:creationId xmlns:a16="http://schemas.microsoft.com/office/drawing/2014/main" id="{8BF1E30D-30BC-2F01-5478-5BEEA9FD6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62" t="1" r="10322" b="-246"/>
          <a:stretch/>
        </p:blipFill>
        <p:spPr>
          <a:xfrm>
            <a:off x="0" y="0"/>
            <a:ext cx="13716000" cy="13761970"/>
          </a:xfrm>
          <a:prstGeom prst="rect">
            <a:avLst/>
          </a:prstGeom>
        </p:spPr>
      </p:pic>
      <p:pic>
        <p:nvPicPr>
          <p:cNvPr id="6" name="Picture 5" descr="A black background with a blue line&#10;&#10;Description automatically generated">
            <a:extLst>
              <a:ext uri="{FF2B5EF4-FFF2-40B4-BE49-F238E27FC236}">
                <a16:creationId xmlns:a16="http://schemas.microsoft.com/office/drawing/2014/main" id="{469B5FD2-4AF6-491E-4335-6C81C4AAD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719"/>
          <a:stretch/>
        </p:blipFill>
        <p:spPr>
          <a:xfrm>
            <a:off x="0" y="10568762"/>
            <a:ext cx="13716000" cy="3193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A6724-AFCD-1ED7-80A5-19875114955B}"/>
              </a:ext>
            </a:extLst>
          </p:cNvPr>
          <p:cNvSpPr txBox="1"/>
          <p:nvPr/>
        </p:nvSpPr>
        <p:spPr>
          <a:xfrm>
            <a:off x="10123637" y="12504975"/>
            <a:ext cx="266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effectLst/>
              </a:rPr>
              <a:t>Vaccines.gov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DF776-B15D-D1BB-0339-489DA334D2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95246" y="12415437"/>
            <a:ext cx="1925508" cy="10979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969BA8-D491-8A0E-0E46-E78C987DC6AD}"/>
              </a:ext>
            </a:extLst>
          </p:cNvPr>
          <p:cNvSpPr/>
          <p:nvPr/>
        </p:nvSpPr>
        <p:spPr>
          <a:xfrm>
            <a:off x="0" y="7737980"/>
            <a:ext cx="4987603" cy="3363132"/>
          </a:xfrm>
          <a:prstGeom prst="rect">
            <a:avLst/>
          </a:prstGeom>
          <a:solidFill>
            <a:srgbClr val="2860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978942-1CB1-EC19-782B-AF1AC85F115F}"/>
              </a:ext>
            </a:extLst>
          </p:cNvPr>
          <p:cNvSpPr txBox="1">
            <a:spLocks/>
          </p:cNvSpPr>
          <p:nvPr/>
        </p:nvSpPr>
        <p:spPr>
          <a:xfrm>
            <a:off x="201479" y="7955038"/>
            <a:ext cx="4557892" cy="2917654"/>
          </a:xfrm>
          <a:prstGeom prst="rect">
            <a:avLst/>
          </a:prstGeom>
        </p:spPr>
        <p:txBody>
          <a:bodyPr/>
          <a:lstStyle>
            <a:lvl1pPr marL="0" indent="0" algn="l" defTabSz="1143274" rtl="0" eaLnBrk="1" latinLnBrk="0" hangingPunct="1">
              <a:lnSpc>
                <a:spcPct val="100000"/>
              </a:lnSpc>
              <a:spcBef>
                <a:spcPts val="1250"/>
              </a:spcBef>
              <a:buFontTx/>
              <a:buNone/>
              <a:defRPr sz="3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1637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30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274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714911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548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44004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15642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87279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58916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Retype Your Social Media Headline in This Space</a:t>
            </a:r>
          </a:p>
        </p:txBody>
      </p:sp>
    </p:spTree>
    <p:extLst>
      <p:ext uri="{BB962C8B-B14F-4D97-AF65-F5344CB8AC3E}">
        <p14:creationId xmlns:p14="http://schemas.microsoft.com/office/powerpoint/2010/main" val="79649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talking to a person&#10;&#10;Description automatically generated">
            <a:extLst>
              <a:ext uri="{FF2B5EF4-FFF2-40B4-BE49-F238E27FC236}">
                <a16:creationId xmlns:a16="http://schemas.microsoft.com/office/drawing/2014/main" id="{8BF1E30D-30BC-2F01-5478-5BEEA9FD6D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462" t="1" r="10322" b="-246"/>
          <a:stretch/>
        </p:blipFill>
        <p:spPr>
          <a:xfrm>
            <a:off x="0" y="0"/>
            <a:ext cx="13716000" cy="13761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9B5FD2-4AF6-491E-4335-6C81C4AAD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86" b="-166"/>
          <a:stretch/>
        </p:blipFill>
        <p:spPr>
          <a:xfrm>
            <a:off x="0" y="10568762"/>
            <a:ext cx="13716000" cy="3193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A6724-AFCD-1ED7-80A5-19875114955B}"/>
              </a:ext>
            </a:extLst>
          </p:cNvPr>
          <p:cNvSpPr txBox="1"/>
          <p:nvPr/>
        </p:nvSpPr>
        <p:spPr>
          <a:xfrm>
            <a:off x="10123637" y="12504975"/>
            <a:ext cx="2665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err="1">
                <a:solidFill>
                  <a:schemeClr val="bg1"/>
                </a:solidFill>
                <a:effectLst/>
              </a:rPr>
              <a:t>Vacunas.gov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DF776-B15D-D1BB-0339-489DA334D2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895246" y="12415437"/>
            <a:ext cx="1925508" cy="10979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969BA8-D491-8A0E-0E46-E78C987DC6AD}"/>
              </a:ext>
            </a:extLst>
          </p:cNvPr>
          <p:cNvSpPr/>
          <p:nvPr/>
        </p:nvSpPr>
        <p:spPr>
          <a:xfrm>
            <a:off x="0" y="7737980"/>
            <a:ext cx="4987603" cy="3363132"/>
          </a:xfrm>
          <a:prstGeom prst="rect">
            <a:avLst/>
          </a:prstGeom>
          <a:solidFill>
            <a:srgbClr val="2860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E978942-1CB1-EC19-782B-AF1AC85F115F}"/>
              </a:ext>
            </a:extLst>
          </p:cNvPr>
          <p:cNvSpPr txBox="1">
            <a:spLocks/>
          </p:cNvSpPr>
          <p:nvPr/>
        </p:nvSpPr>
        <p:spPr>
          <a:xfrm>
            <a:off x="201479" y="7955038"/>
            <a:ext cx="4557892" cy="2917654"/>
          </a:xfrm>
          <a:prstGeom prst="rect">
            <a:avLst/>
          </a:prstGeom>
        </p:spPr>
        <p:txBody>
          <a:bodyPr/>
          <a:lstStyle>
            <a:lvl1pPr marL="0" indent="0" algn="l" defTabSz="1143274" rtl="0" eaLnBrk="1" latinLnBrk="0" hangingPunct="1">
              <a:lnSpc>
                <a:spcPct val="100000"/>
              </a:lnSpc>
              <a:spcBef>
                <a:spcPts val="1250"/>
              </a:spcBef>
              <a:buFontTx/>
              <a:buNone/>
              <a:defRPr sz="3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1637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30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274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50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714911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548" indent="0" algn="l" defTabSz="1143274" rtl="0" eaLnBrk="1" latinLnBrk="0" hangingPunct="1">
              <a:lnSpc>
                <a:spcPct val="100000"/>
              </a:lnSpc>
              <a:spcBef>
                <a:spcPts val="625"/>
              </a:spcBef>
              <a:buFontTx/>
              <a:buNone/>
              <a:defRPr sz="225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144004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15642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87279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58916" indent="-285819" algn="l" defTabSz="1143274" rtl="0" eaLnBrk="1" latinLnBrk="0" hangingPunct="1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Char char="•"/>
              <a:defRPr sz="22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Retype Your Social Media Headline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3442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DC53CF1470144AD7B3587AE6CC0E4" ma:contentTypeVersion="11" ma:contentTypeDescription="Create a new document." ma:contentTypeScope="" ma:versionID="5d421ec7899b2ee3ee0de4cca1341966">
  <xsd:schema xmlns:xsd="http://www.w3.org/2001/XMLSchema" xmlns:xs="http://www.w3.org/2001/XMLSchema" xmlns:p="http://schemas.microsoft.com/office/2006/metadata/properties" xmlns:ns2="21b27623-d583-42e8-b397-067353fab757" xmlns:ns3="03c6d73c-df44-43f3-8c8a-dae91af968e0" targetNamespace="http://schemas.microsoft.com/office/2006/metadata/properties" ma:root="true" ma:fieldsID="acf28e1f4eec079a189d82f8a8024a6f" ns2:_="" ns3:_="">
    <xsd:import namespace="21b27623-d583-42e8-b397-067353fab757"/>
    <xsd:import namespace="03c6d73c-df44-43f3-8c8a-dae91af968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27623-d583-42e8-b397-067353fab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6d73c-df44-43f3-8c8a-dae91af968e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5B1C07-0F4D-49FB-88DD-77C4AC35CF5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A9E33-6A4F-4C22-A977-955B963F35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8D2712-4854-400C-8C6E-A3FAB65A2D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b27623-d583-42e8-b397-067353fab757"/>
    <ds:schemaRef ds:uri="03c6d73c-df44-43f3-8c8a-dae91af968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134</TotalTime>
  <Words>344</Words>
  <Application>Microsoft Office PowerPoint</Application>
  <PresentationFormat>Custom</PresentationFormat>
  <Paragraphs>33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Koman</dc:creator>
  <cp:lastModifiedBy>Jessica Koman</cp:lastModifiedBy>
  <cp:revision>12</cp:revision>
  <dcterms:created xsi:type="dcterms:W3CDTF">2024-01-03T19:14:09Z</dcterms:created>
  <dcterms:modified xsi:type="dcterms:W3CDTF">2024-01-04T02:47:12Z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0x01010056FDC53CF1470144AD7B3587AE6CC0E4</vt:lpwstr>
  </property>
</Properties>
</file>