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F6F4F-7799-4F1C-8205-D57C404C4D25}" v="63" dt="2024-04-10T13:06:1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 植村" userId="72c5fec4ad88b536" providerId="LiveId" clId="{33DF6F4F-7799-4F1C-8205-D57C404C4D25}"/>
    <pc:docChg chg="undo custSel addSld delSld modSld">
      <pc:chgData name="家 植村" userId="72c5fec4ad88b536" providerId="LiveId" clId="{33DF6F4F-7799-4F1C-8205-D57C404C4D25}" dt="2024-04-10T13:06:19.890" v="527" actId="14100"/>
      <pc:docMkLst>
        <pc:docMk/>
      </pc:docMkLst>
      <pc:sldChg chg="addSp delSp modSp mod">
        <pc:chgData name="家 植村" userId="72c5fec4ad88b536" providerId="LiveId" clId="{33DF6F4F-7799-4F1C-8205-D57C404C4D25}" dt="2024-04-09T14:32:52.519" v="506" actId="20577"/>
        <pc:sldMkLst>
          <pc:docMk/>
          <pc:sldMk cId="955067951" sldId="256"/>
        </pc:sldMkLst>
        <pc:spChg chg="add del mod">
          <ac:chgData name="家 植村" userId="72c5fec4ad88b536" providerId="LiveId" clId="{33DF6F4F-7799-4F1C-8205-D57C404C4D25}" dt="2024-04-09T13:45:26.680" v="460" actId="478"/>
          <ac:spMkLst>
            <pc:docMk/>
            <pc:sldMk cId="955067951" sldId="256"/>
            <ac:spMk id="2" creationId="{0EFF054E-54B7-3A8F-E4DA-1D80608F750A}"/>
          </ac:spMkLst>
        </pc:spChg>
        <pc:spChg chg="add del mod">
          <ac:chgData name="家 植村" userId="72c5fec4ad88b536" providerId="LiveId" clId="{33DF6F4F-7799-4F1C-8205-D57C404C4D25}" dt="2024-04-09T13:42:17.124" v="447" actId="478"/>
          <ac:spMkLst>
            <pc:docMk/>
            <pc:sldMk cId="955067951" sldId="256"/>
            <ac:spMk id="3" creationId="{CEFE9181-5F23-8811-2EA2-562AE150063F}"/>
          </ac:spMkLst>
        </pc:spChg>
        <pc:spChg chg="add mod">
          <ac:chgData name="家 植村" userId="72c5fec4ad88b536" providerId="LiveId" clId="{33DF6F4F-7799-4F1C-8205-D57C404C4D25}" dt="2024-04-08T13:13:43.784" v="18" actId="14100"/>
          <ac:spMkLst>
            <pc:docMk/>
            <pc:sldMk cId="955067951" sldId="256"/>
            <ac:spMk id="4" creationId="{49B106B5-8164-898B-AD3F-35372B117863}"/>
          </ac:spMkLst>
        </pc:spChg>
        <pc:spChg chg="add mod">
          <ac:chgData name="家 植村" userId="72c5fec4ad88b536" providerId="LiveId" clId="{33DF6F4F-7799-4F1C-8205-D57C404C4D25}" dt="2024-04-08T13:15:58.473" v="44" actId="692"/>
          <ac:spMkLst>
            <pc:docMk/>
            <pc:sldMk cId="955067951" sldId="256"/>
            <ac:spMk id="5" creationId="{6FD00483-3254-3F5E-F14C-7549AE732A95}"/>
          </ac:spMkLst>
        </pc:spChg>
        <pc:spChg chg="add mod">
          <ac:chgData name="家 植村" userId="72c5fec4ad88b536" providerId="LiveId" clId="{33DF6F4F-7799-4F1C-8205-D57C404C4D25}" dt="2024-04-08T13:16:15.120" v="48" actId="1076"/>
          <ac:spMkLst>
            <pc:docMk/>
            <pc:sldMk cId="955067951" sldId="256"/>
            <ac:spMk id="6" creationId="{980817C7-77F2-624A-1459-8ED6BE501B87}"/>
          </ac:spMkLst>
        </pc:spChg>
        <pc:spChg chg="add del mod">
          <ac:chgData name="家 植村" userId="72c5fec4ad88b536" providerId="LiveId" clId="{33DF6F4F-7799-4F1C-8205-D57C404C4D25}" dt="2024-04-08T13:17:42.087" v="81" actId="21"/>
          <ac:spMkLst>
            <pc:docMk/>
            <pc:sldMk cId="955067951" sldId="256"/>
            <ac:spMk id="11" creationId="{0876BBE7-D031-ADC8-729B-1DBCEE294D02}"/>
          </ac:spMkLst>
        </pc:spChg>
        <pc:spChg chg="add mod">
          <ac:chgData name="家 植村" userId="72c5fec4ad88b536" providerId="LiveId" clId="{33DF6F4F-7799-4F1C-8205-D57C404C4D25}" dt="2024-04-08T14:37:33.408" v="330" actId="14100"/>
          <ac:spMkLst>
            <pc:docMk/>
            <pc:sldMk cId="955067951" sldId="256"/>
            <ac:spMk id="12" creationId="{60C85151-EDC6-F33D-66C1-FD5D6083ACA9}"/>
          </ac:spMkLst>
        </pc:spChg>
        <pc:spChg chg="add mod">
          <ac:chgData name="家 植村" userId="72c5fec4ad88b536" providerId="LiveId" clId="{33DF6F4F-7799-4F1C-8205-D57C404C4D25}" dt="2024-04-09T13:42:38.479" v="457" actId="20577"/>
          <ac:spMkLst>
            <pc:docMk/>
            <pc:sldMk cId="955067951" sldId="256"/>
            <ac:spMk id="14" creationId="{FB2529A5-FFA9-1367-0C5D-1DA87ABEA1D4}"/>
          </ac:spMkLst>
        </pc:spChg>
        <pc:spChg chg="add mod">
          <ac:chgData name="家 植村" userId="72c5fec4ad88b536" providerId="LiveId" clId="{33DF6F4F-7799-4F1C-8205-D57C404C4D25}" dt="2024-04-08T13:18:26.475" v="124" actId="1076"/>
          <ac:spMkLst>
            <pc:docMk/>
            <pc:sldMk cId="955067951" sldId="256"/>
            <ac:spMk id="15" creationId="{F4A18110-109A-D366-7D12-B5723E93ADD1}"/>
          </ac:spMkLst>
        </pc:spChg>
        <pc:spChg chg="add mod">
          <ac:chgData name="家 植村" userId="72c5fec4ad88b536" providerId="LiveId" clId="{33DF6F4F-7799-4F1C-8205-D57C404C4D25}" dt="2024-04-08T14:37:37.997" v="331" actId="14100"/>
          <ac:spMkLst>
            <pc:docMk/>
            <pc:sldMk cId="955067951" sldId="256"/>
            <ac:spMk id="16" creationId="{F34C513B-1F40-6FAD-A36A-5FFF5D409135}"/>
          </ac:spMkLst>
        </pc:spChg>
        <pc:spChg chg="add del mod">
          <ac:chgData name="家 植村" userId="72c5fec4ad88b536" providerId="LiveId" clId="{33DF6F4F-7799-4F1C-8205-D57C404C4D25}" dt="2024-04-08T14:37:53.201" v="337" actId="478"/>
          <ac:spMkLst>
            <pc:docMk/>
            <pc:sldMk cId="955067951" sldId="256"/>
            <ac:spMk id="18" creationId="{CF15D16A-B76E-88E5-BCF5-FB0F84ACB1F5}"/>
          </ac:spMkLst>
        </pc:spChg>
        <pc:spChg chg="add mod">
          <ac:chgData name="家 植村" userId="72c5fec4ad88b536" providerId="LiveId" clId="{33DF6F4F-7799-4F1C-8205-D57C404C4D25}" dt="2024-04-09T13:46:18.371" v="473" actId="14100"/>
          <ac:spMkLst>
            <pc:docMk/>
            <pc:sldMk cId="955067951" sldId="256"/>
            <ac:spMk id="18" creationId="{EC349A81-C80F-033B-0377-32259C7D47CD}"/>
          </ac:spMkLst>
        </pc:spChg>
        <pc:spChg chg="add mod">
          <ac:chgData name="家 植村" userId="72c5fec4ad88b536" providerId="LiveId" clId="{33DF6F4F-7799-4F1C-8205-D57C404C4D25}" dt="2024-04-08T14:37:43.484" v="333" actId="14100"/>
          <ac:spMkLst>
            <pc:docMk/>
            <pc:sldMk cId="955067951" sldId="256"/>
            <ac:spMk id="19" creationId="{743CD94C-8D9C-FD71-27C2-BBCF423518B2}"/>
          </ac:spMkLst>
        </pc:spChg>
        <pc:spChg chg="add mod">
          <ac:chgData name="家 植村" userId="72c5fec4ad88b536" providerId="LiveId" clId="{33DF6F4F-7799-4F1C-8205-D57C404C4D25}" dt="2024-04-08T14:37:59.720" v="340" actId="1076"/>
          <ac:spMkLst>
            <pc:docMk/>
            <pc:sldMk cId="955067951" sldId="256"/>
            <ac:spMk id="22" creationId="{8490E28F-1676-6FF3-0EAB-35E8727744D2}"/>
          </ac:spMkLst>
        </pc:spChg>
        <pc:spChg chg="add mod">
          <ac:chgData name="家 植村" userId="72c5fec4ad88b536" providerId="LiveId" clId="{33DF6F4F-7799-4F1C-8205-D57C404C4D25}" dt="2024-04-08T13:20:19.429" v="182" actId="1036"/>
          <ac:spMkLst>
            <pc:docMk/>
            <pc:sldMk cId="955067951" sldId="256"/>
            <ac:spMk id="23" creationId="{B9A97FC4-DC21-58AB-E9E2-896FCB96B4D2}"/>
          </ac:spMkLst>
        </pc:spChg>
        <pc:spChg chg="add mod">
          <ac:chgData name="家 植村" userId="72c5fec4ad88b536" providerId="LiveId" clId="{33DF6F4F-7799-4F1C-8205-D57C404C4D25}" dt="2024-04-09T13:46:41.710" v="487" actId="1076"/>
          <ac:spMkLst>
            <pc:docMk/>
            <pc:sldMk cId="955067951" sldId="256"/>
            <ac:spMk id="25" creationId="{602B5C40-2ABA-86D0-E03E-DF52338991F6}"/>
          </ac:spMkLst>
        </pc:spChg>
        <pc:spChg chg="add mod">
          <ac:chgData name="家 植村" userId="72c5fec4ad88b536" providerId="LiveId" clId="{33DF6F4F-7799-4F1C-8205-D57C404C4D25}" dt="2024-04-09T14:32:52.519" v="506" actId="20577"/>
          <ac:spMkLst>
            <pc:docMk/>
            <pc:sldMk cId="955067951" sldId="256"/>
            <ac:spMk id="26" creationId="{4ADC9E7D-B26F-69F5-1A63-6574B76EED65}"/>
          </ac:spMkLst>
        </pc:spChg>
        <pc:spChg chg="add mod">
          <ac:chgData name="家 植村" userId="72c5fec4ad88b536" providerId="LiveId" clId="{33DF6F4F-7799-4F1C-8205-D57C404C4D25}" dt="2024-04-08T13:29:23.585" v="195" actId="14100"/>
          <ac:spMkLst>
            <pc:docMk/>
            <pc:sldMk cId="955067951" sldId="256"/>
            <ac:spMk id="27" creationId="{47239E41-9DF0-9BDE-4005-1EDA6F7EE359}"/>
          </ac:spMkLst>
        </pc:spChg>
        <pc:spChg chg="add mod">
          <ac:chgData name="家 植村" userId="72c5fec4ad88b536" providerId="LiveId" clId="{33DF6F4F-7799-4F1C-8205-D57C404C4D25}" dt="2024-04-08T13:30:49.042" v="212" actId="20577"/>
          <ac:spMkLst>
            <pc:docMk/>
            <pc:sldMk cId="955067951" sldId="256"/>
            <ac:spMk id="30" creationId="{BC57F031-E71B-EBC5-5B0E-879A3567135A}"/>
          </ac:spMkLst>
        </pc:spChg>
        <pc:spChg chg="add mod">
          <ac:chgData name="家 植村" userId="72c5fec4ad88b536" providerId="LiveId" clId="{33DF6F4F-7799-4F1C-8205-D57C404C4D25}" dt="2024-04-08T13:31:02.894" v="214" actId="1076"/>
          <ac:spMkLst>
            <pc:docMk/>
            <pc:sldMk cId="955067951" sldId="256"/>
            <ac:spMk id="31" creationId="{C6E305C9-4581-5EE2-30D2-5C9E337D4A97}"/>
          </ac:spMkLst>
        </pc:spChg>
        <pc:spChg chg="add mod">
          <ac:chgData name="家 植村" userId="72c5fec4ad88b536" providerId="LiveId" clId="{33DF6F4F-7799-4F1C-8205-D57C404C4D25}" dt="2024-04-09T13:45:46.124" v="466" actId="1076"/>
          <ac:spMkLst>
            <pc:docMk/>
            <pc:sldMk cId="955067951" sldId="256"/>
            <ac:spMk id="33" creationId="{A3B89F12-B7B8-1928-21CC-02A6C6A80E97}"/>
          </ac:spMkLst>
        </pc:spChg>
        <pc:spChg chg="add mod">
          <ac:chgData name="家 植村" userId="72c5fec4ad88b536" providerId="LiveId" clId="{33DF6F4F-7799-4F1C-8205-D57C404C4D25}" dt="2024-04-09T13:45:32.958" v="461" actId="14100"/>
          <ac:spMkLst>
            <pc:docMk/>
            <pc:sldMk cId="955067951" sldId="256"/>
            <ac:spMk id="34" creationId="{70453157-3F53-033D-1D98-4C135D877880}"/>
          </ac:spMkLst>
        </pc:spChg>
        <pc:spChg chg="add del mod">
          <ac:chgData name="家 植村" userId="72c5fec4ad88b536" providerId="LiveId" clId="{33DF6F4F-7799-4F1C-8205-D57C404C4D25}" dt="2024-04-09T13:46:51.805" v="496" actId="20577"/>
          <ac:spMkLst>
            <pc:docMk/>
            <pc:sldMk cId="955067951" sldId="256"/>
            <ac:spMk id="37" creationId="{79524711-3AD4-224B-F7BF-1EDF4F4DF158}"/>
          </ac:spMkLst>
        </pc:spChg>
        <pc:spChg chg="add del mod">
          <ac:chgData name="家 植村" userId="72c5fec4ad88b536" providerId="LiveId" clId="{33DF6F4F-7799-4F1C-8205-D57C404C4D25}" dt="2024-04-09T13:45:08.010" v="458" actId="478"/>
          <ac:spMkLst>
            <pc:docMk/>
            <pc:sldMk cId="955067951" sldId="256"/>
            <ac:spMk id="38" creationId="{6A5E39E3-21CD-9508-8058-2771CDB9D177}"/>
          </ac:spMkLst>
        </pc:spChg>
        <pc:spChg chg="add del mod">
          <ac:chgData name="家 植村" userId="72c5fec4ad88b536" providerId="LiveId" clId="{33DF6F4F-7799-4F1C-8205-D57C404C4D25}" dt="2024-04-09T13:22:26.467" v="341" actId="478"/>
          <ac:spMkLst>
            <pc:docMk/>
            <pc:sldMk cId="955067951" sldId="256"/>
            <ac:spMk id="40" creationId="{5E0036FE-40F6-A003-0691-A83DDF29DBA2}"/>
          </ac:spMkLst>
        </pc:spChg>
        <pc:spChg chg="add del mod">
          <ac:chgData name="家 植村" userId="72c5fec4ad88b536" providerId="LiveId" clId="{33DF6F4F-7799-4F1C-8205-D57C404C4D25}" dt="2024-04-09T13:45:10.161" v="459" actId="478"/>
          <ac:spMkLst>
            <pc:docMk/>
            <pc:sldMk cId="955067951" sldId="256"/>
            <ac:spMk id="41" creationId="{F67FDA48-FCDF-7DC3-7786-3F1FF84F75E3}"/>
          </ac:spMkLst>
        </pc:spChg>
        <pc:spChg chg="add del mod">
          <ac:chgData name="家 植村" userId="72c5fec4ad88b536" providerId="LiveId" clId="{33DF6F4F-7799-4F1C-8205-D57C404C4D25}" dt="2024-04-09T13:22:27.542" v="342" actId="478"/>
          <ac:spMkLst>
            <pc:docMk/>
            <pc:sldMk cId="955067951" sldId="256"/>
            <ac:spMk id="44" creationId="{1AD02D9E-702E-B022-D631-587DACBD67E2}"/>
          </ac:spMkLst>
        </pc:spChg>
        <pc:picChg chg="add del mod">
          <ac:chgData name="家 植村" userId="72c5fec4ad88b536" providerId="LiveId" clId="{33DF6F4F-7799-4F1C-8205-D57C404C4D25}" dt="2024-04-08T13:15:25.009" v="27" actId="478"/>
          <ac:picMkLst>
            <pc:docMk/>
            <pc:sldMk cId="955067951" sldId="256"/>
            <ac:picMk id="1026" creationId="{598D3967-C83D-C012-F635-441650EAE07C}"/>
          </ac:picMkLst>
        </pc:picChg>
        <pc:picChg chg="add mod">
          <ac:chgData name="家 植村" userId="72c5fec4ad88b536" providerId="LiveId" clId="{33DF6F4F-7799-4F1C-8205-D57C404C4D25}" dt="2024-04-08T13:41:46.498" v="294" actId="1076"/>
          <ac:picMkLst>
            <pc:docMk/>
            <pc:sldMk cId="955067951" sldId="256"/>
            <ac:picMk id="1028" creationId="{F02D1487-9C03-4CD0-4B95-5D166359758A}"/>
          </ac:picMkLst>
        </pc:picChg>
        <pc:picChg chg="add del mod">
          <ac:chgData name="家 植村" userId="72c5fec4ad88b536" providerId="LiveId" clId="{33DF6F4F-7799-4F1C-8205-D57C404C4D25}" dt="2024-04-08T14:21:13.557" v="327" actId="21"/>
          <ac:picMkLst>
            <pc:docMk/>
            <pc:sldMk cId="955067951" sldId="256"/>
            <ac:picMk id="1030" creationId="{6A464E55-6C90-B8EA-ADB5-6708C3885C0A}"/>
          </ac:picMkLst>
        </pc:picChg>
        <pc:cxnChg chg="add mod">
          <ac:chgData name="家 植村" userId="72c5fec4ad88b536" providerId="LiveId" clId="{33DF6F4F-7799-4F1C-8205-D57C404C4D25}" dt="2024-04-09T13:45:42.826" v="464" actId="14100"/>
          <ac:cxnSpMkLst>
            <pc:docMk/>
            <pc:sldMk cId="955067951" sldId="256"/>
            <ac:cxnSpMk id="7" creationId="{9C0731BA-4B37-7872-F9AB-F4040E901628}"/>
          </ac:cxnSpMkLst>
        </pc:cxnChg>
        <pc:cxnChg chg="add mod">
          <ac:chgData name="家 植村" userId="72c5fec4ad88b536" providerId="LiveId" clId="{33DF6F4F-7799-4F1C-8205-D57C404C4D25}" dt="2024-04-08T13:16:27.779" v="56" actId="692"/>
          <ac:cxnSpMkLst>
            <pc:docMk/>
            <pc:sldMk cId="955067951" sldId="256"/>
            <ac:cxnSpMk id="8" creationId="{DE7AC958-193A-E852-3BB1-B3CC216C2BCA}"/>
          </ac:cxnSpMkLst>
        </pc:cxnChg>
        <pc:cxnChg chg="add mod">
          <ac:chgData name="家 植村" userId="72c5fec4ad88b536" providerId="LiveId" clId="{33DF6F4F-7799-4F1C-8205-D57C404C4D25}" dt="2024-04-08T13:16:34.707" v="59" actId="14100"/>
          <ac:cxnSpMkLst>
            <pc:docMk/>
            <pc:sldMk cId="955067951" sldId="256"/>
            <ac:cxnSpMk id="9" creationId="{6CF3F9A2-A893-A129-190F-22249B9DDB35}"/>
          </ac:cxnSpMkLst>
        </pc:cxnChg>
        <pc:cxnChg chg="add mod">
          <ac:chgData name="家 植村" userId="72c5fec4ad88b536" providerId="LiveId" clId="{33DF6F4F-7799-4F1C-8205-D57C404C4D25}" dt="2024-04-08T13:17:38.091" v="79" actId="14100"/>
          <ac:cxnSpMkLst>
            <pc:docMk/>
            <pc:sldMk cId="955067951" sldId="256"/>
            <ac:cxnSpMk id="13" creationId="{5F96D86B-0450-91CE-4987-AF900FF9228F}"/>
          </ac:cxnSpMkLst>
        </pc:cxnChg>
        <pc:cxnChg chg="add del mod">
          <ac:chgData name="家 植村" userId="72c5fec4ad88b536" providerId="LiveId" clId="{33DF6F4F-7799-4F1C-8205-D57C404C4D25}" dt="2024-04-08T14:37:50.860" v="336" actId="478"/>
          <ac:cxnSpMkLst>
            <pc:docMk/>
            <pc:sldMk cId="955067951" sldId="256"/>
            <ac:cxnSpMk id="17" creationId="{2EE9089A-ED60-CC03-6181-E8ED8101A37E}"/>
          </ac:cxnSpMkLst>
        </pc:cxnChg>
        <pc:cxnChg chg="add mod">
          <ac:chgData name="家 植村" userId="72c5fec4ad88b536" providerId="LiveId" clId="{33DF6F4F-7799-4F1C-8205-D57C404C4D25}" dt="2024-04-08T14:37:56.728" v="339" actId="14100"/>
          <ac:cxnSpMkLst>
            <pc:docMk/>
            <pc:sldMk cId="955067951" sldId="256"/>
            <ac:cxnSpMk id="20" creationId="{F5D66AD9-E62E-FD87-76EF-F2D56008093D}"/>
          </ac:cxnSpMkLst>
        </pc:cxnChg>
        <pc:cxnChg chg="add mod">
          <ac:chgData name="家 植村" userId="72c5fec4ad88b536" providerId="LiveId" clId="{33DF6F4F-7799-4F1C-8205-D57C404C4D25}" dt="2024-04-09T13:46:22.988" v="475" actId="1076"/>
          <ac:cxnSpMkLst>
            <pc:docMk/>
            <pc:sldMk cId="955067951" sldId="256"/>
            <ac:cxnSpMk id="21" creationId="{F762B69F-CDEC-0102-FD64-5A9601CCB5F3}"/>
          </ac:cxnSpMkLst>
        </pc:cxnChg>
        <pc:cxnChg chg="add mod">
          <ac:chgData name="家 植村" userId="72c5fec4ad88b536" providerId="LiveId" clId="{33DF6F4F-7799-4F1C-8205-D57C404C4D25}" dt="2024-04-08T13:20:26.044" v="185" actId="14100"/>
          <ac:cxnSpMkLst>
            <pc:docMk/>
            <pc:sldMk cId="955067951" sldId="256"/>
            <ac:cxnSpMk id="24" creationId="{F2A1C019-3D49-FED2-CCA8-8CDCC3C7E602}"/>
          </ac:cxnSpMkLst>
        </pc:cxnChg>
        <pc:cxnChg chg="add mod">
          <ac:chgData name="家 植村" userId="72c5fec4ad88b536" providerId="LiveId" clId="{33DF6F4F-7799-4F1C-8205-D57C404C4D25}" dt="2024-04-08T13:29:30.921" v="198" actId="14100"/>
          <ac:cxnSpMkLst>
            <pc:docMk/>
            <pc:sldMk cId="955067951" sldId="256"/>
            <ac:cxnSpMk id="28" creationId="{B504DDE5-6FF3-A67F-1BDA-E68C8050F756}"/>
          </ac:cxnSpMkLst>
        </pc:cxnChg>
        <pc:cxnChg chg="add mod">
          <ac:chgData name="家 植村" userId="72c5fec4ad88b536" providerId="LiveId" clId="{33DF6F4F-7799-4F1C-8205-D57C404C4D25}" dt="2024-04-08T13:31:09.611" v="216" actId="1076"/>
          <ac:cxnSpMkLst>
            <pc:docMk/>
            <pc:sldMk cId="955067951" sldId="256"/>
            <ac:cxnSpMk id="32" creationId="{1E3208C1-BC92-6386-121D-DF581F541FCC}"/>
          </ac:cxnSpMkLst>
        </pc:cxnChg>
        <pc:cxnChg chg="add del mod">
          <ac:chgData name="家 植村" userId="72c5fec4ad88b536" providerId="LiveId" clId="{33DF6F4F-7799-4F1C-8205-D57C404C4D25}" dt="2024-04-09T13:45:37.660" v="462" actId="478"/>
          <ac:cxnSpMkLst>
            <pc:docMk/>
            <pc:sldMk cId="955067951" sldId="256"/>
            <ac:cxnSpMk id="35" creationId="{CDE760DE-4B05-44D4-0A12-BCA549EDD384}"/>
          </ac:cxnSpMkLst>
        </pc:cxnChg>
        <pc:cxnChg chg="add del mod">
          <ac:chgData name="家 植村" userId="72c5fec4ad88b536" providerId="LiveId" clId="{33DF6F4F-7799-4F1C-8205-D57C404C4D25}" dt="2024-04-09T13:22:28.938" v="344" actId="478"/>
          <ac:cxnSpMkLst>
            <pc:docMk/>
            <pc:sldMk cId="955067951" sldId="256"/>
            <ac:cxnSpMk id="39" creationId="{97C8FD98-0F88-2412-EC6E-586C9CF7A360}"/>
          </ac:cxnSpMkLst>
        </pc:cxnChg>
        <pc:cxnChg chg="add del mod">
          <ac:chgData name="家 植村" userId="72c5fec4ad88b536" providerId="LiveId" clId="{33DF6F4F-7799-4F1C-8205-D57C404C4D25}" dt="2024-04-09T13:22:28.403" v="343" actId="478"/>
          <ac:cxnSpMkLst>
            <pc:docMk/>
            <pc:sldMk cId="955067951" sldId="256"/>
            <ac:cxnSpMk id="42" creationId="{B6FE8D65-3BD5-1A88-D0E1-2ABB3B10F8EC}"/>
          </ac:cxnSpMkLst>
        </pc:cxnChg>
      </pc:sldChg>
      <pc:sldChg chg="addSp delSp new del mod">
        <pc:chgData name="家 植村" userId="72c5fec4ad88b536" providerId="LiveId" clId="{33DF6F4F-7799-4F1C-8205-D57C404C4D25}" dt="2024-04-08T13:14:52.949" v="26" actId="47"/>
        <pc:sldMkLst>
          <pc:docMk/>
          <pc:sldMk cId="2601917414" sldId="257"/>
        </pc:sldMkLst>
        <pc:spChg chg="del">
          <ac:chgData name="家 植村" userId="72c5fec4ad88b536" providerId="LiveId" clId="{33DF6F4F-7799-4F1C-8205-D57C404C4D25}" dt="2024-04-08T13:14:36.447" v="23" actId="478"/>
          <ac:spMkLst>
            <pc:docMk/>
            <pc:sldMk cId="2601917414" sldId="257"/>
            <ac:spMk id="2" creationId="{A5AE55E7-ED1C-5E3A-0CFC-6413E5BD81E0}"/>
          </ac:spMkLst>
        </pc:spChg>
        <pc:spChg chg="del">
          <ac:chgData name="家 植村" userId="72c5fec4ad88b536" providerId="LiveId" clId="{33DF6F4F-7799-4F1C-8205-D57C404C4D25}" dt="2024-04-08T13:14:35.353" v="22" actId="478"/>
          <ac:spMkLst>
            <pc:docMk/>
            <pc:sldMk cId="2601917414" sldId="257"/>
            <ac:spMk id="3" creationId="{05195682-C8C6-AC82-950F-3BB186B7B6D5}"/>
          </ac:spMkLst>
        </pc:spChg>
        <pc:picChg chg="add del">
          <ac:chgData name="家 植村" userId="72c5fec4ad88b536" providerId="LiveId" clId="{33DF6F4F-7799-4F1C-8205-D57C404C4D25}" dt="2024-04-08T13:14:50.725" v="25" actId="478"/>
          <ac:picMkLst>
            <pc:docMk/>
            <pc:sldMk cId="2601917414" sldId="257"/>
            <ac:picMk id="2050" creationId="{29816C05-C914-EE99-33E6-7DE38F927B3D}"/>
          </ac:picMkLst>
        </pc:picChg>
      </pc:sldChg>
      <pc:sldChg chg="addSp delSp modSp new mod">
        <pc:chgData name="家 植村" userId="72c5fec4ad88b536" providerId="LiveId" clId="{33DF6F4F-7799-4F1C-8205-D57C404C4D25}" dt="2024-04-08T14:21:19.585" v="329" actId="1076"/>
        <pc:sldMkLst>
          <pc:docMk/>
          <pc:sldMk cId="2725979728" sldId="257"/>
        </pc:sldMkLst>
        <pc:spChg chg="del">
          <ac:chgData name="家 植村" userId="72c5fec4ad88b536" providerId="LiveId" clId="{33DF6F4F-7799-4F1C-8205-D57C404C4D25}" dt="2024-04-08T14:20:53.092" v="314" actId="478"/>
          <ac:spMkLst>
            <pc:docMk/>
            <pc:sldMk cId="2725979728" sldId="257"/>
            <ac:spMk id="2" creationId="{8B68B02E-5D0A-1BED-F4A8-3D9431EC845D}"/>
          </ac:spMkLst>
        </pc:spChg>
        <pc:spChg chg="del mod">
          <ac:chgData name="家 植村" userId="72c5fec4ad88b536" providerId="LiveId" clId="{33DF6F4F-7799-4F1C-8205-D57C404C4D25}" dt="2024-04-08T14:20:54.693" v="316" actId="478"/>
          <ac:spMkLst>
            <pc:docMk/>
            <pc:sldMk cId="2725979728" sldId="257"/>
            <ac:spMk id="3" creationId="{633E7CAD-21C4-57A6-0483-8E3F5FF4356C}"/>
          </ac:spMkLst>
        </pc:spChg>
        <pc:spChg chg="add mod">
          <ac:chgData name="家 植村" userId="72c5fec4ad88b536" providerId="LiveId" clId="{33DF6F4F-7799-4F1C-8205-D57C404C4D25}" dt="2024-04-08T14:21:06.983" v="325" actId="20577"/>
          <ac:spMkLst>
            <pc:docMk/>
            <pc:sldMk cId="2725979728" sldId="257"/>
            <ac:spMk id="6" creationId="{53EDCAE4-6DAA-FFF7-C982-DDC0EF0D76CA}"/>
          </ac:spMkLst>
        </pc:spChg>
        <pc:picChg chg="add mod">
          <ac:chgData name="家 植村" userId="72c5fec4ad88b536" providerId="LiveId" clId="{33DF6F4F-7799-4F1C-8205-D57C404C4D25}" dt="2024-04-08T14:21:08.625" v="326" actId="1076"/>
          <ac:picMkLst>
            <pc:docMk/>
            <pc:sldMk cId="2725979728" sldId="257"/>
            <ac:picMk id="5" creationId="{A9BD25AE-C3C7-CA92-49F1-30AF2ABE69E2}"/>
          </ac:picMkLst>
        </pc:picChg>
        <pc:picChg chg="add mod">
          <ac:chgData name="家 植村" userId="72c5fec4ad88b536" providerId="LiveId" clId="{33DF6F4F-7799-4F1C-8205-D57C404C4D25}" dt="2024-04-08T14:21:19.585" v="329" actId="1076"/>
          <ac:picMkLst>
            <pc:docMk/>
            <pc:sldMk cId="2725979728" sldId="257"/>
            <ac:picMk id="1030" creationId="{6A464E55-6C90-B8EA-ADB5-6708C3885C0A}"/>
          </ac:picMkLst>
        </pc:picChg>
      </pc:sldChg>
      <pc:sldChg chg="addSp delSp modSp new mod">
        <pc:chgData name="家 植村" userId="72c5fec4ad88b536" providerId="LiveId" clId="{33DF6F4F-7799-4F1C-8205-D57C404C4D25}" dt="2024-04-10T13:06:19.890" v="527" actId="14100"/>
        <pc:sldMkLst>
          <pc:docMk/>
          <pc:sldMk cId="4272130173" sldId="258"/>
        </pc:sldMkLst>
        <pc:spChg chg="del">
          <ac:chgData name="家 植村" userId="72c5fec4ad88b536" providerId="LiveId" clId="{33DF6F4F-7799-4F1C-8205-D57C404C4D25}" dt="2024-04-10T13:05:34.929" v="509" actId="478"/>
          <ac:spMkLst>
            <pc:docMk/>
            <pc:sldMk cId="4272130173" sldId="258"/>
            <ac:spMk id="2" creationId="{327DC57F-0C9F-6575-CD6C-0A113378B5B6}"/>
          </ac:spMkLst>
        </pc:spChg>
        <pc:spChg chg="del">
          <ac:chgData name="家 植村" userId="72c5fec4ad88b536" providerId="LiveId" clId="{33DF6F4F-7799-4F1C-8205-D57C404C4D25}" dt="2024-04-10T13:05:34.281" v="508" actId="478"/>
          <ac:spMkLst>
            <pc:docMk/>
            <pc:sldMk cId="4272130173" sldId="258"/>
            <ac:spMk id="3" creationId="{28CF30E1-CD8F-7004-BF54-B652C0B3F515}"/>
          </ac:spMkLst>
        </pc:spChg>
        <pc:spChg chg="add mod">
          <ac:chgData name="家 植村" userId="72c5fec4ad88b536" providerId="LiveId" clId="{33DF6F4F-7799-4F1C-8205-D57C404C4D25}" dt="2024-04-10T13:06:19.890" v="527" actId="14100"/>
          <ac:spMkLst>
            <pc:docMk/>
            <pc:sldMk cId="4272130173" sldId="258"/>
            <ac:spMk id="8" creationId="{6926E231-2B18-706A-3461-D627EF75D6EC}"/>
          </ac:spMkLst>
        </pc:spChg>
        <pc:picChg chg="add mod">
          <ac:chgData name="家 植村" userId="72c5fec4ad88b536" providerId="LiveId" clId="{33DF6F4F-7799-4F1C-8205-D57C404C4D25}" dt="2024-04-10T13:06:12.101" v="515" actId="1076"/>
          <ac:picMkLst>
            <pc:docMk/>
            <pc:sldMk cId="4272130173" sldId="258"/>
            <ac:picMk id="5" creationId="{9943FB9F-4CC1-E78D-95A9-9BE44F21BABD}"/>
          </ac:picMkLst>
        </pc:picChg>
        <pc:picChg chg="add mod">
          <ac:chgData name="家 植村" userId="72c5fec4ad88b536" providerId="LiveId" clId="{33DF6F4F-7799-4F1C-8205-D57C404C4D25}" dt="2024-04-10T13:06:10.851" v="514" actId="1076"/>
          <ac:picMkLst>
            <pc:docMk/>
            <pc:sldMk cId="4272130173" sldId="258"/>
            <ac:picMk id="7" creationId="{81D17704-34FA-B011-921C-07F2E746B6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3E8EC-982A-4A9C-BF85-16287487BB6D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9B59-073F-4291-882C-B68279CB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A470F-43E4-1F6E-9BF3-7B413B83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F4F8C4-7936-26D5-DA6B-7D00568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300EA-1FBA-BB91-3C9B-3F19AA0C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2778A-2759-4959-9E83-6DA39A4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50D9B-6CA3-0604-B61B-246A16B1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8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88663-88EE-6C5F-982F-02977E7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F80364-D1CD-9123-72BF-51D840C7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69A99-CA73-0CEC-E963-F817A2F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BEE1D-8FFD-4329-15A3-E5A90DA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36B95-6D5F-4E2C-7361-F6EFBB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552EB0-1AAF-33A3-8994-B25AC5422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A54479-3528-D294-CD4A-657ADEA7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1D526-D0F5-2675-8DBA-FDF4034A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589EE-24C8-2C20-B352-2B493F83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0F7ED-C45E-68ED-9E9B-CCB3A761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78A35-3346-49FD-D60F-129799E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F4A3-FF99-1D06-51C2-627EEFD6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47FF1-01DC-32FA-4E2F-4E4D7D5D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2FCAA-18CB-A657-339E-ECB82B26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9C749-CDEF-D3C6-0B45-A4505C54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BECAC-0578-7406-150C-5B6E6E5A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B2A833-ADB3-657D-98EF-4F4388BB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1EAC7-1D31-FADD-768E-5294D23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EE531-0955-0E86-F03F-A97E1D42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49CA5-CA2F-0D0D-1A56-40754EB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0F6A1-17BE-C8CA-26A4-8CE1A03C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20B0F-258C-C0D7-AD6B-BE8E6CC4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F22D7F-D81C-686F-7F69-1FCF06C8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C7E676-EA0E-0287-758F-FF1A4CFF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B3C199-57BB-6811-36AD-BA59357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A83E3-AD8F-6F25-F79A-C22986EF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08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C3584-B4DE-3D20-F93F-5E50945F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FE777-FCCA-C401-4589-B693D690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6E493B-CE98-0306-17C0-56873D5C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747A5F-7CF2-1684-A932-690CDBD3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0FB-F079-4E88-52B2-82D8DD24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DD480-03DA-08D3-0709-569392D4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8BFB0A-8BB0-A1D0-116B-562263A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88C201-375B-2EFB-0B22-9846977C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0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F778E-1A48-6FA2-AFDE-D47F24B1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0396F0-1E74-8342-0378-C8ADBE1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7AF10-FFAB-5AF2-DDA2-35EC9BF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3D6115-B2C5-DACE-97D2-C8A2BA3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AADAB1-2914-1551-7AE4-92265B5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4EFA62-C1E1-E78F-2243-3838996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6F4CE-9D7B-19D1-7A02-FEE29ECA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2DFAB-6780-F144-2BAC-34A095BF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9B952-71DE-104D-C757-0D1B31B9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40190-6996-BF18-B34B-5E688B78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6A5A6-A39C-99A7-8F7B-ECB17416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0BFE7-47AB-6BFA-9E31-0E9ED7E5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032805-C748-D00E-5EF6-7B722E5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6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18131-5E9C-2D18-9F7F-77D7FBEB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78BBE-4890-E0BB-B9EE-1358FAFBD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9057B3-711C-EC1D-205C-8BA3FCDF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7D733C-E6A4-D3EF-1064-07B990E8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9DAEB-8BF7-E772-94EC-575613CA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8F4469-47CD-9DE9-C055-6273734F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751D7-1053-920B-416B-465B89D0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0EC25-F3C3-9A04-EBCC-B95B4CD6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EB182-E224-9743-27E5-1187E86E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BDBF-33DA-46ED-814B-0DD64F8399AA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3D6F0-347A-6F14-BCB4-F037B9DC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01837-06B2-6C8E-AC6F-E649763D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B106B5-8164-898B-AD3F-35372B117863}"/>
              </a:ext>
            </a:extLst>
          </p:cNvPr>
          <p:cNvSpPr txBox="1"/>
          <p:nvPr/>
        </p:nvSpPr>
        <p:spPr>
          <a:xfrm>
            <a:off x="467360" y="35560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用レイアウト</a:t>
            </a:r>
          </a:p>
        </p:txBody>
      </p:sp>
      <p:pic>
        <p:nvPicPr>
          <p:cNvPr id="1028" name="Picture 4" descr="2_02">
            <a:extLst>
              <a:ext uri="{FF2B5EF4-FFF2-40B4-BE49-F238E27FC236}">
                <a16:creationId xmlns:a16="http://schemas.microsoft.com/office/drawing/2014/main" id="{F02D1487-9C03-4CD0-4B95-5D166359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0"/>
            <a:ext cx="534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D00483-3254-3F5E-F14C-7549AE732A95}"/>
              </a:ext>
            </a:extLst>
          </p:cNvPr>
          <p:cNvSpPr/>
          <p:nvPr/>
        </p:nvSpPr>
        <p:spPr>
          <a:xfrm>
            <a:off x="4307840" y="264160"/>
            <a:ext cx="1625600" cy="660400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0817C7-77F2-624A-1459-8ED6BE501B87}"/>
              </a:ext>
            </a:extLst>
          </p:cNvPr>
          <p:cNvSpPr/>
          <p:nvPr/>
        </p:nvSpPr>
        <p:spPr>
          <a:xfrm>
            <a:off x="6245862" y="299720"/>
            <a:ext cx="1625600" cy="660400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7AC958-193A-E852-3BB1-B3CC216C2BCA}"/>
              </a:ext>
            </a:extLst>
          </p:cNvPr>
          <p:cNvCxnSpPr>
            <a:stCxn id="5" idx="3"/>
          </p:cNvCxnSpPr>
          <p:nvPr/>
        </p:nvCxnSpPr>
        <p:spPr>
          <a:xfrm>
            <a:off x="5933440" y="594360"/>
            <a:ext cx="3647441" cy="4470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3F9A2-A893-A129-190F-22249B9DDB35}"/>
              </a:ext>
            </a:extLst>
          </p:cNvPr>
          <p:cNvCxnSpPr>
            <a:cxnSpLocks/>
          </p:cNvCxnSpPr>
          <p:nvPr/>
        </p:nvCxnSpPr>
        <p:spPr>
          <a:xfrm>
            <a:off x="7871462" y="604520"/>
            <a:ext cx="1709419" cy="43688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76BBE7-D031-ADC8-729B-1DBCEE294D02}"/>
              </a:ext>
            </a:extLst>
          </p:cNvPr>
          <p:cNvSpPr txBox="1"/>
          <p:nvPr/>
        </p:nvSpPr>
        <p:spPr>
          <a:xfrm>
            <a:off x="9753600" y="924560"/>
            <a:ext cx="145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&lt;a&gt;&lt;/a&gt;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C85151-EDC6-F33D-66C1-FD5D6083ACA9}"/>
              </a:ext>
            </a:extLst>
          </p:cNvPr>
          <p:cNvSpPr/>
          <p:nvPr/>
        </p:nvSpPr>
        <p:spPr>
          <a:xfrm>
            <a:off x="4470400" y="3530608"/>
            <a:ext cx="889790" cy="901691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F96D86B-0450-91CE-4987-AF900FF9228F}"/>
              </a:ext>
            </a:extLst>
          </p:cNvPr>
          <p:cNvCxnSpPr>
            <a:cxnSpLocks/>
          </p:cNvCxnSpPr>
          <p:nvPr/>
        </p:nvCxnSpPr>
        <p:spPr>
          <a:xfrm>
            <a:off x="2857500" y="3837940"/>
            <a:ext cx="16129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A18110-109A-D366-7D12-B5723E93ADD1}"/>
              </a:ext>
            </a:extLst>
          </p:cNvPr>
          <p:cNvSpPr txBox="1"/>
          <p:nvPr/>
        </p:nvSpPr>
        <p:spPr>
          <a:xfrm>
            <a:off x="496094" y="3530609"/>
            <a:ext cx="236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 class=“profile-photo” &gt;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34C513B-1F40-6FAD-A36A-5FFF5D409135}"/>
              </a:ext>
            </a:extLst>
          </p:cNvPr>
          <p:cNvSpPr/>
          <p:nvPr/>
        </p:nvSpPr>
        <p:spPr>
          <a:xfrm>
            <a:off x="5394962" y="3583936"/>
            <a:ext cx="2476500" cy="84836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3CD94C-8D9C-FD71-27C2-BBCF423518B2}"/>
              </a:ext>
            </a:extLst>
          </p:cNvPr>
          <p:cNvSpPr/>
          <p:nvPr/>
        </p:nvSpPr>
        <p:spPr>
          <a:xfrm>
            <a:off x="5625311" y="3138402"/>
            <a:ext cx="1004089" cy="353201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5D66AD9-E62E-FD87-76EF-F2D56008093D}"/>
              </a:ext>
            </a:extLst>
          </p:cNvPr>
          <p:cNvCxnSpPr>
            <a:cxnSpLocks/>
          </p:cNvCxnSpPr>
          <p:nvPr/>
        </p:nvCxnSpPr>
        <p:spPr>
          <a:xfrm>
            <a:off x="6658449" y="3298345"/>
            <a:ext cx="2901470" cy="12398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90E28F-1676-6FF3-0EAB-35E8727744D2}"/>
              </a:ext>
            </a:extLst>
          </p:cNvPr>
          <p:cNvSpPr txBox="1"/>
          <p:nvPr/>
        </p:nvSpPr>
        <p:spPr>
          <a:xfrm>
            <a:off x="9588968" y="3258902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&lt;h2&gt;&lt;/h2&gt;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9A97FC4-DC21-58AB-E9E2-896FCB96B4D2}"/>
              </a:ext>
            </a:extLst>
          </p:cNvPr>
          <p:cNvSpPr/>
          <p:nvPr/>
        </p:nvSpPr>
        <p:spPr>
          <a:xfrm>
            <a:off x="5424011" y="3583936"/>
            <a:ext cx="1205389" cy="18289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2A1C019-3D49-FED2-CCA8-8CDCC3C7E602}"/>
              </a:ext>
            </a:extLst>
          </p:cNvPr>
          <p:cNvCxnSpPr>
            <a:cxnSpLocks/>
          </p:cNvCxnSpPr>
          <p:nvPr/>
        </p:nvCxnSpPr>
        <p:spPr>
          <a:xfrm>
            <a:off x="6658449" y="3676415"/>
            <a:ext cx="2921796" cy="50052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DC9E7D-B26F-69F5-1A63-6574B76EED65}"/>
              </a:ext>
            </a:extLst>
          </p:cNvPr>
          <p:cNvSpPr txBox="1"/>
          <p:nvPr/>
        </p:nvSpPr>
        <p:spPr>
          <a:xfrm>
            <a:off x="9559919" y="3992274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&lt;span&gt;&lt;/span&gt;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7239E41-9DF0-9BDE-4005-1EDA6F7EE359}"/>
              </a:ext>
            </a:extLst>
          </p:cNvPr>
          <p:cNvSpPr/>
          <p:nvPr/>
        </p:nvSpPr>
        <p:spPr>
          <a:xfrm>
            <a:off x="5456709" y="3799833"/>
            <a:ext cx="2112491" cy="654106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504DDE5-6FF3-A67F-1BDA-E68C8050F756}"/>
              </a:ext>
            </a:extLst>
          </p:cNvPr>
          <p:cNvCxnSpPr>
            <a:cxnSpLocks/>
          </p:cNvCxnSpPr>
          <p:nvPr/>
        </p:nvCxnSpPr>
        <p:spPr>
          <a:xfrm>
            <a:off x="7569200" y="4265243"/>
            <a:ext cx="2184400" cy="2810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57F031-E71B-EBC5-5B0E-879A3567135A}"/>
              </a:ext>
            </a:extLst>
          </p:cNvPr>
          <p:cNvSpPr txBox="1"/>
          <p:nvPr/>
        </p:nvSpPr>
        <p:spPr>
          <a:xfrm>
            <a:off x="9713117" y="4361606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ul</a:t>
            </a:r>
            <a:r>
              <a:rPr lang="en-US" altLang="ja-JP" dirty="0"/>
              <a:t>&gt;&lt;/</a:t>
            </a:r>
            <a:r>
              <a:rPr lang="en-US" altLang="ja-JP" dirty="0" err="1"/>
              <a:t>ul</a:t>
            </a:r>
            <a:r>
              <a:rPr lang="en-US" altLang="ja-JP" dirty="0"/>
              <a:t>&gt;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6E305C9-4581-5EE2-30D2-5C9E337D4A97}"/>
              </a:ext>
            </a:extLst>
          </p:cNvPr>
          <p:cNvSpPr/>
          <p:nvPr/>
        </p:nvSpPr>
        <p:spPr>
          <a:xfrm>
            <a:off x="5705793" y="4522919"/>
            <a:ext cx="809307" cy="299729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E3208C1-BC92-6386-121D-DF581F541FCC}"/>
              </a:ext>
            </a:extLst>
          </p:cNvPr>
          <p:cNvCxnSpPr>
            <a:cxnSpLocks/>
          </p:cNvCxnSpPr>
          <p:nvPr/>
        </p:nvCxnSpPr>
        <p:spPr>
          <a:xfrm>
            <a:off x="6502007" y="4652187"/>
            <a:ext cx="2969262" cy="4089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B89F12-B7B8-1928-21CC-02A6C6A80E97}"/>
              </a:ext>
            </a:extLst>
          </p:cNvPr>
          <p:cNvSpPr txBox="1"/>
          <p:nvPr/>
        </p:nvSpPr>
        <p:spPr>
          <a:xfrm>
            <a:off x="9490476" y="4882761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&lt;h2&gt;&lt;/h2&gt;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453157-3F53-033D-1D98-4C135D877880}"/>
              </a:ext>
            </a:extLst>
          </p:cNvPr>
          <p:cNvSpPr/>
          <p:nvPr/>
        </p:nvSpPr>
        <p:spPr>
          <a:xfrm>
            <a:off x="4556883" y="4830174"/>
            <a:ext cx="1002946" cy="1336946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524711-3AD4-224B-F7BF-1EDF4F4DF158}"/>
              </a:ext>
            </a:extLst>
          </p:cNvPr>
          <p:cNvSpPr txBox="1"/>
          <p:nvPr/>
        </p:nvSpPr>
        <p:spPr>
          <a:xfrm>
            <a:off x="699888" y="4790428"/>
            <a:ext cx="236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&lt;</a:t>
            </a:r>
            <a:r>
              <a:rPr lang="en-US" altLang="ja-JP" dirty="0" err="1">
                <a:highlight>
                  <a:srgbClr val="FFFF00"/>
                </a:highlight>
              </a:rPr>
              <a:t>img</a:t>
            </a:r>
            <a:r>
              <a:rPr lang="en-US" altLang="ja-JP" dirty="0">
                <a:highlight>
                  <a:srgbClr val="FFFF00"/>
                </a:highlight>
              </a:rPr>
              <a:t>&gt;&lt;/</a:t>
            </a:r>
            <a:r>
              <a:rPr lang="en-US" altLang="ja-JP" dirty="0" err="1">
                <a:highlight>
                  <a:srgbClr val="FFFF00"/>
                </a:highlight>
              </a:rPr>
              <a:t>img</a:t>
            </a:r>
            <a:r>
              <a:rPr lang="en-US" altLang="ja-JP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&lt;p&gt;&lt;/p&gt;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0731BA-4B37-7872-F9AB-F4040E901628}"/>
              </a:ext>
            </a:extLst>
          </p:cNvPr>
          <p:cNvCxnSpPr>
            <a:cxnSpLocks/>
          </p:cNvCxnSpPr>
          <p:nvPr/>
        </p:nvCxnSpPr>
        <p:spPr>
          <a:xfrm>
            <a:off x="2857500" y="5252093"/>
            <a:ext cx="1691482" cy="192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2529A5-FFA9-1367-0C5D-1DA87ABEA1D4}"/>
              </a:ext>
            </a:extLst>
          </p:cNvPr>
          <p:cNvSpPr txBox="1"/>
          <p:nvPr/>
        </p:nvSpPr>
        <p:spPr>
          <a:xfrm>
            <a:off x="9490476" y="5945909"/>
            <a:ext cx="236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&lt;p&gt;&lt;/p&gt;×3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349A81-C80F-033B-0377-32259C7D47CD}"/>
              </a:ext>
            </a:extLst>
          </p:cNvPr>
          <p:cNvSpPr/>
          <p:nvPr/>
        </p:nvSpPr>
        <p:spPr>
          <a:xfrm>
            <a:off x="4252910" y="4742443"/>
            <a:ext cx="3864930" cy="1521187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762B69F-CDEC-0102-FD64-5A9601CCB5F3}"/>
              </a:ext>
            </a:extLst>
          </p:cNvPr>
          <p:cNvCxnSpPr>
            <a:cxnSpLocks/>
          </p:cNvCxnSpPr>
          <p:nvPr/>
        </p:nvCxnSpPr>
        <p:spPr>
          <a:xfrm>
            <a:off x="2575322" y="4645975"/>
            <a:ext cx="1691482" cy="192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2B5C40-2ABA-86D0-E03E-DF52338991F6}"/>
              </a:ext>
            </a:extLst>
          </p:cNvPr>
          <p:cNvSpPr txBox="1"/>
          <p:nvPr/>
        </p:nvSpPr>
        <p:spPr>
          <a:xfrm>
            <a:off x="1102523" y="4413726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&lt;div&gt;&lt;/div&gt;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06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BD25AE-C3C7-CA92-49F1-30AF2AB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" y="594305"/>
            <a:ext cx="7544853" cy="17433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EDCAE4-6DAA-FFF7-C982-DDC0EF0D76CA}"/>
              </a:ext>
            </a:extLst>
          </p:cNvPr>
          <p:cNvSpPr txBox="1"/>
          <p:nvPr/>
        </p:nvSpPr>
        <p:spPr>
          <a:xfrm>
            <a:off x="509287" y="224973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pic>
        <p:nvPicPr>
          <p:cNvPr id="1030" name="Picture 6" descr="tableタグの構造">
            <a:extLst>
              <a:ext uri="{FF2B5EF4-FFF2-40B4-BE49-F238E27FC236}">
                <a16:creationId xmlns:a16="http://schemas.microsoft.com/office/drawing/2014/main" id="{6A464E55-6C90-B8EA-ADB5-6708C3885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33" y="119782"/>
            <a:ext cx="4678238" cy="24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7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43FB9F-4CC1-E78D-95A9-9BE44F21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5" y="1329099"/>
            <a:ext cx="3686689" cy="39153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D17704-34FA-B011-921C-07F2E746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4" y="0"/>
            <a:ext cx="3168412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26E231-2B18-706A-3461-D627EF75D6EC}"/>
              </a:ext>
            </a:extLst>
          </p:cNvPr>
          <p:cNvSpPr txBox="1"/>
          <p:nvPr/>
        </p:nvSpPr>
        <p:spPr>
          <a:xfrm>
            <a:off x="467360" y="355601"/>
            <a:ext cx="316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スマホ</a:t>
            </a:r>
            <a:r>
              <a:rPr kumimoji="1" lang="ja-JP" altLang="en-US" dirty="0"/>
              <a:t>用レイアウト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427213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71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家 植村</dc:creator>
  <cp:lastModifiedBy>家 植村</cp:lastModifiedBy>
  <cp:revision>1</cp:revision>
  <dcterms:created xsi:type="dcterms:W3CDTF">2024-04-08T13:11:43Z</dcterms:created>
  <dcterms:modified xsi:type="dcterms:W3CDTF">2024-04-10T13:06:26Z</dcterms:modified>
</cp:coreProperties>
</file>