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CFB8A6B-BC9A-4224-ACE6-985804FEB8A7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C2B3A9A-16B6-4E08-A2D3-6F99CB63C6F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8A6B-BC9A-4224-ACE6-985804FEB8A7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3A9A-16B6-4E08-A2D3-6F99CB63C6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8A6B-BC9A-4224-ACE6-985804FEB8A7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C2B3A9A-16B6-4E08-A2D3-6F99CB63C6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8A6B-BC9A-4224-ACE6-985804FEB8A7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3A9A-16B6-4E08-A2D3-6F99CB63C6F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CFB8A6B-BC9A-4224-ACE6-985804FEB8A7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C2B3A9A-16B6-4E08-A2D3-6F99CB63C6F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8A6B-BC9A-4224-ACE6-985804FEB8A7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3A9A-16B6-4E08-A2D3-6F99CB63C6F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8A6B-BC9A-4224-ACE6-985804FEB8A7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3A9A-16B6-4E08-A2D3-6F99CB63C6F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8A6B-BC9A-4224-ACE6-985804FEB8A7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3A9A-16B6-4E08-A2D3-6F99CB63C6F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8A6B-BC9A-4224-ACE6-985804FEB8A7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3A9A-16B6-4E08-A2D3-6F99CB63C6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8A6B-BC9A-4224-ACE6-985804FEB8A7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C2B3A9A-16B6-4E08-A2D3-6F99CB63C6F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8A6B-BC9A-4224-ACE6-985804FEB8A7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3A9A-16B6-4E08-A2D3-6F99CB63C6F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CFB8A6B-BC9A-4224-ACE6-985804FEB8A7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DC2B3A9A-16B6-4E08-A2D3-6F99CB63C6F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20272" y="2276872"/>
            <a:ext cx="1981200" cy="1828800"/>
          </a:xfrm>
        </p:spPr>
        <p:txBody>
          <a:bodyPr>
            <a:noAutofit/>
          </a:bodyPr>
          <a:lstStyle/>
          <a:p>
            <a:r>
              <a:rPr lang="ru-RU" sz="1800" dirty="0" smtClean="0"/>
              <a:t>Выполнил</a:t>
            </a:r>
            <a:r>
              <a:rPr lang="ru-RU" sz="1800" dirty="0" smtClean="0"/>
              <a:t>: </a:t>
            </a:r>
            <a:r>
              <a:rPr lang="ru-RU" sz="1800" dirty="0" smtClean="0"/>
              <a:t>К</a:t>
            </a:r>
            <a:r>
              <a:rPr lang="en-US" sz="1800" dirty="0" smtClean="0"/>
              <a:t>.</a:t>
            </a:r>
            <a:r>
              <a:rPr lang="ru-RU" sz="1800" dirty="0" smtClean="0"/>
              <a:t> Дегтяренко</a:t>
            </a:r>
          </a:p>
          <a:p>
            <a:endParaRPr lang="ru-RU" sz="1800" dirty="0"/>
          </a:p>
          <a:p>
            <a:r>
              <a:rPr lang="ru-RU" sz="1800" dirty="0" smtClean="0"/>
              <a:t>Научный руководитель:</a:t>
            </a:r>
          </a:p>
          <a:p>
            <a:r>
              <a:rPr lang="ru-RU" sz="1800" dirty="0" smtClean="0"/>
              <a:t>А</a:t>
            </a:r>
            <a:r>
              <a:rPr lang="en-US" sz="1800" dirty="0" smtClean="0"/>
              <a:t>. </a:t>
            </a:r>
            <a:r>
              <a:rPr lang="ru-RU" sz="1800" dirty="0" smtClean="0"/>
              <a:t>С</a:t>
            </a:r>
            <a:r>
              <a:rPr lang="en-US" sz="1800" dirty="0" smtClean="0"/>
              <a:t>.</a:t>
            </a:r>
            <a:r>
              <a:rPr lang="ru-RU" sz="1800" dirty="0" smtClean="0"/>
              <a:t> </a:t>
            </a:r>
            <a:r>
              <a:rPr lang="ru-RU" sz="1800" dirty="0" err="1" smtClean="0"/>
              <a:t>Байгашов</a:t>
            </a:r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060848"/>
            <a:ext cx="6324600" cy="1828800"/>
          </a:xfrm>
        </p:spPr>
        <p:txBody>
          <a:bodyPr/>
          <a:lstStyle/>
          <a:p>
            <a:r>
              <a:rPr lang="ru-RU" dirty="0" err="1" smtClean="0"/>
              <a:t>Импактное</a:t>
            </a:r>
            <a:r>
              <a:rPr lang="ru-RU" dirty="0" smtClean="0"/>
              <a:t> событие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0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700808"/>
            <a:ext cx="8407893" cy="4407408"/>
          </a:xfrm>
        </p:spPr>
        <p:txBody>
          <a:bodyPr>
            <a:noAutofit/>
          </a:bodyPr>
          <a:lstStyle/>
          <a:p>
            <a:r>
              <a:rPr lang="en-US" sz="2800" dirty="0" smtClean="0"/>
              <a:t> </a:t>
            </a:r>
            <a:r>
              <a:rPr lang="ru-RU" sz="2800" dirty="0" err="1" smtClean="0"/>
              <a:t>Импактное</a:t>
            </a:r>
            <a:r>
              <a:rPr lang="ru-RU" sz="2800" dirty="0" smtClean="0"/>
              <a:t> </a:t>
            </a:r>
            <a:r>
              <a:rPr lang="ru-RU" sz="2800" dirty="0"/>
              <a:t>событие — столкновение крупного метеорита, астероида, кометы или иного небесного тела с Землёй или другой планетой или </a:t>
            </a:r>
            <a:r>
              <a:rPr lang="ru-RU" sz="2800" dirty="0" smtClean="0"/>
              <a:t>спутником.</a:t>
            </a:r>
            <a:r>
              <a:rPr lang="en-US" sz="2800" dirty="0" smtClean="0"/>
              <a:t> </a:t>
            </a:r>
            <a:r>
              <a:rPr lang="ru-RU" sz="2800" dirty="0" err="1" smtClean="0"/>
              <a:t>Импактные</a:t>
            </a:r>
            <a:r>
              <a:rPr lang="ru-RU" sz="2800" dirty="0" smtClean="0"/>
              <a:t> </a:t>
            </a:r>
            <a:r>
              <a:rPr lang="ru-RU" sz="2800" dirty="0"/>
              <a:t>события могут быть весьма разрушительны, так как способны вызвать пожар, землетрясение, цунами и другие </a:t>
            </a:r>
            <a:r>
              <a:rPr lang="ru-RU" sz="2800" dirty="0" err="1" smtClean="0"/>
              <a:t>катакзлимы</a:t>
            </a:r>
            <a:endParaRPr lang="en-US" sz="2800" dirty="0"/>
          </a:p>
          <a:p>
            <a:r>
              <a:rPr lang="en-US" sz="2800" dirty="0" smtClean="0"/>
              <a:t> </a:t>
            </a:r>
            <a:r>
              <a:rPr lang="ru-RU" sz="2800" dirty="0" smtClean="0"/>
              <a:t>Цель</a:t>
            </a:r>
            <a:r>
              <a:rPr lang="ru-RU" sz="2800" dirty="0" smtClean="0"/>
              <a:t>: определить </a:t>
            </a:r>
            <a:r>
              <a:rPr lang="ru-RU" sz="2800" dirty="0" smtClean="0"/>
              <a:t>ущерб Земле</a:t>
            </a:r>
            <a:r>
              <a:rPr lang="ru-RU" sz="2800" dirty="0" smtClean="0"/>
              <a:t> </a:t>
            </a:r>
            <a:r>
              <a:rPr lang="ru-RU" sz="2800" dirty="0" smtClean="0"/>
              <a:t>после </a:t>
            </a:r>
            <a:r>
              <a:rPr lang="ru-RU" sz="2800" dirty="0" smtClean="0"/>
              <a:t>её столкновения с метеоритом с заданными параметрами</a:t>
            </a:r>
            <a:endParaRPr lang="ru-RU" sz="2800" dirty="0" smtClean="0"/>
          </a:p>
          <a:p>
            <a:pPr marL="45720" indent="0">
              <a:buNone/>
            </a:pPr>
            <a:endParaRPr lang="ru-RU" sz="2800" dirty="0" smtClean="0"/>
          </a:p>
          <a:p>
            <a:pPr marL="45720" indent="0">
              <a:buNone/>
            </a:pP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595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ru-RU" sz="2800" dirty="0" smtClean="0"/>
              <a:t>Написать программу</a:t>
            </a:r>
            <a:r>
              <a:rPr lang="en-US" sz="2800" dirty="0" smtClean="0"/>
              <a:t>,</a:t>
            </a:r>
            <a:r>
              <a:rPr lang="ru-RU" sz="2800" dirty="0" smtClean="0"/>
              <a:t> которая: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800" dirty="0" smtClean="0"/>
              <a:t>Выведет</a:t>
            </a:r>
            <a:r>
              <a:rPr lang="ru-RU" sz="2800" dirty="0" smtClean="0"/>
              <a:t> </a:t>
            </a:r>
            <a:r>
              <a:rPr lang="ru-RU" sz="2800" dirty="0" smtClean="0"/>
              <a:t>кинетическую энергию метеорита</a:t>
            </a:r>
            <a:r>
              <a:rPr lang="ru-RU" sz="2800" dirty="0" smtClean="0"/>
              <a:t>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800" dirty="0" smtClean="0"/>
              <a:t>Выведет отношение массы метеорита к массе Земли;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800" dirty="0" smtClean="0"/>
              <a:t>Выведет изменение температуры Мирового океана;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800" dirty="0" smtClean="0"/>
              <a:t>Выведет силу удара метеорита об Землю;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800" dirty="0" smtClean="0"/>
              <a:t>Выведет уровень громкости при столкновении;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800" dirty="0" smtClean="0"/>
              <a:t>Сравнит уровень громкости при столкновении с другими земными явлениями</a:t>
            </a:r>
            <a:endParaRPr lang="ru-RU" sz="2800" dirty="0" smtClean="0"/>
          </a:p>
          <a:p>
            <a:pPr marL="45720" indent="0">
              <a:buNone/>
            </a:pPr>
            <a:endParaRPr lang="ru-RU" sz="2800" dirty="0" smtClean="0"/>
          </a:p>
          <a:p>
            <a:pPr marL="502920" indent="-457200">
              <a:buFont typeface="+mj-lt"/>
              <a:buAutoNum type="arabicPeriod"/>
            </a:pP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141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buNone/>
            </a:pPr>
            <a:r>
              <a:rPr lang="ru-RU" sz="2800" dirty="0"/>
              <a:t>В современном мире тема космоса достаточно актуальна: планируется колонизация Марса</a:t>
            </a:r>
            <a:r>
              <a:rPr lang="en-US" sz="2800" dirty="0"/>
              <a:t>,</a:t>
            </a:r>
            <a:r>
              <a:rPr lang="ru-RU" sz="2800" dirty="0"/>
              <a:t> исследуется  Вселенная</a:t>
            </a:r>
            <a:r>
              <a:rPr lang="en-US" sz="2800" dirty="0"/>
              <a:t>, </a:t>
            </a:r>
            <a:r>
              <a:rPr lang="ru-RU" sz="2800" dirty="0"/>
              <a:t>развивается космический туризм</a:t>
            </a:r>
            <a:r>
              <a:rPr lang="en-US" sz="2800" dirty="0"/>
              <a:t>.</a:t>
            </a:r>
            <a:r>
              <a:rPr lang="ru-RU" sz="2800" dirty="0"/>
              <a:t> Поэтому я решил смоделировать ситуацию</a:t>
            </a:r>
            <a:r>
              <a:rPr lang="en-US" sz="2800" dirty="0"/>
              <a:t>,</a:t>
            </a:r>
            <a:r>
              <a:rPr lang="ru-RU" sz="2800" dirty="0"/>
              <a:t> в которой метеорит сталкивается с Землёй и написать программу</a:t>
            </a:r>
            <a:r>
              <a:rPr lang="en-US" sz="2800" dirty="0"/>
              <a:t>,</a:t>
            </a:r>
            <a:r>
              <a:rPr lang="ru-RU" sz="2800" dirty="0"/>
              <a:t> которая посчитает примерный ущерб Земле от этого </a:t>
            </a:r>
            <a:r>
              <a:rPr lang="ru-RU" sz="2800" dirty="0" smtClean="0"/>
              <a:t>столкновения</a:t>
            </a:r>
            <a:r>
              <a:rPr lang="en-US" sz="2800" dirty="0" smtClean="0"/>
              <a:t>.</a:t>
            </a: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5904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Сетка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107</TotalTime>
  <Words>165</Words>
  <Application>Microsoft Office PowerPoint</Application>
  <PresentationFormat>Экран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Сетка</vt:lpstr>
      <vt:lpstr>Импактное событие</vt:lpstr>
      <vt:lpstr>Введение</vt:lpstr>
      <vt:lpstr>Постановка задач</vt:lpstr>
      <vt:lpstr>Актуальность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Импактное событие</dc:title>
  <dc:creator>Студент</dc:creator>
  <cp:lastModifiedBy>Студент</cp:lastModifiedBy>
  <cp:revision>18</cp:revision>
  <dcterms:created xsi:type="dcterms:W3CDTF">2020-12-01T15:14:14Z</dcterms:created>
  <dcterms:modified xsi:type="dcterms:W3CDTF">2020-12-03T16:00:13Z</dcterms:modified>
</cp:coreProperties>
</file>