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erriweather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5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2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9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Исследование показало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что метеорит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масса которого больше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10^16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кг и скорость которого выше 10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^3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будет представлять угрозу для нашей планеты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Дальнейшем развитием работы может быть моделирование метеорита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погубившего динозавров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Дегтяренко Константин Михайлович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гимназия №32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err="1" smtClean="0">
                <a:solidFill>
                  <a:schemeClr val="lt1"/>
                </a:solidFill>
              </a:rPr>
              <a:t>Импактное</a:t>
            </a:r>
            <a:r>
              <a:rPr lang="ru-RU" sz="6000" dirty="0" smtClean="0">
                <a:solidFill>
                  <a:schemeClr val="lt1"/>
                </a:solidFill>
              </a:rPr>
              <a:t> событие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Student.STUDENTS\Desktop\meteority-upavshie-v-Rossii-min-e1499957000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3" y="2145854"/>
            <a:ext cx="4197348" cy="31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+mn-lt"/>
              </a:rPr>
              <a:t>В современном мире тема космоса достаточно актуальна: планируется колонизация Марса, исследуется Вселенная, развивается космический туризм. Поэтому было принято решение смоделировать ситуацию, в которой метеорит сталкивается с Землёй, и написать программу, которая рассчитает примерный ущерб Земле от этого столкновения.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3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Для описания выбранного события необходимо решить следующие задачи: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определить кинетическую энергию метеорита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определить изменение температуры воды Мирового океана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определить отношение массы метеорита к земной массе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определить за какое время Россия вырабатывает такое количество энергии</a:t>
            </a:r>
          </a:p>
        </p:txBody>
      </p:sp>
    </p:spTree>
    <p:extLst>
      <p:ext uri="{BB962C8B-B14F-4D97-AF65-F5344CB8AC3E}">
        <p14:creationId xmlns:p14="http://schemas.microsoft.com/office/powerpoint/2010/main" val="24390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" y="135760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4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Ключевые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формулы: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>
              <a:ea typeface="Calibri"/>
            </a:endParaRPr>
          </a:p>
          <a:p>
            <a:pPr lvl="0"/>
            <a:r>
              <a:rPr lang="ru-RU" sz="2400" dirty="0" err="1" smtClean="0">
                <a:ea typeface="Calibri"/>
              </a:rPr>
              <a:t>Ек</a:t>
            </a:r>
            <a:r>
              <a:rPr lang="ru-RU" sz="2400" dirty="0" smtClean="0">
                <a:ea typeface="Calibri"/>
              </a:rPr>
              <a:t> = </a:t>
            </a:r>
            <a:r>
              <a:rPr lang="en-US" sz="2400" dirty="0" smtClean="0">
                <a:ea typeface="Calibri"/>
              </a:rPr>
              <a:t>m * v^2 </a:t>
            </a:r>
            <a:r>
              <a:rPr lang="ru-RU" sz="2400" dirty="0" smtClean="0">
                <a:ea typeface="Calibri"/>
              </a:rPr>
              <a:t>: 2</a:t>
            </a:r>
            <a:r>
              <a:rPr lang="en-US" sz="2400" dirty="0" smtClean="0">
                <a:ea typeface="Calibri"/>
              </a:rPr>
              <a:t>,</a:t>
            </a:r>
          </a:p>
          <a:p>
            <a:pPr lvl="0"/>
            <a:endParaRPr lang="ru-RU" sz="2400" dirty="0" smtClean="0">
              <a:ea typeface="Calibri"/>
            </a:endParaRPr>
          </a:p>
          <a:p>
            <a:pPr lvl="0"/>
            <a:r>
              <a:rPr lang="ru-RU" sz="2400" dirty="0">
                <a:ea typeface="Calibri"/>
              </a:rPr>
              <a:t>г</a:t>
            </a:r>
            <a:r>
              <a:rPr lang="ru-RU" sz="2400" dirty="0" smtClean="0">
                <a:ea typeface="Calibri"/>
              </a:rPr>
              <a:t>де </a:t>
            </a:r>
            <a:r>
              <a:rPr lang="ru-RU" sz="2400" dirty="0" err="1" smtClean="0">
                <a:ea typeface="Calibri"/>
              </a:rPr>
              <a:t>Ек</a:t>
            </a:r>
            <a:r>
              <a:rPr lang="ru-RU" sz="2400" dirty="0" smtClean="0">
                <a:ea typeface="Calibri"/>
              </a:rPr>
              <a:t> – кинетическая энергия метеорита</a:t>
            </a:r>
            <a:r>
              <a:rPr lang="en-US" sz="2400" dirty="0" smtClean="0">
                <a:ea typeface="Calibri"/>
              </a:rPr>
              <a:t>, m – </a:t>
            </a:r>
            <a:r>
              <a:rPr lang="ru-RU" sz="2400" dirty="0" smtClean="0">
                <a:ea typeface="Calibri"/>
              </a:rPr>
              <a:t>масса метеорита</a:t>
            </a:r>
            <a:r>
              <a:rPr lang="en-US" sz="2400" dirty="0" smtClean="0">
                <a:ea typeface="Calibri"/>
              </a:rPr>
              <a:t>,</a:t>
            </a:r>
            <a:r>
              <a:rPr lang="ru-RU" sz="2400" dirty="0" smtClean="0">
                <a:ea typeface="Calibri"/>
              </a:rPr>
              <a:t> </a:t>
            </a:r>
            <a:r>
              <a:rPr lang="en-US" sz="2400" dirty="0" smtClean="0">
                <a:ea typeface="Calibri"/>
              </a:rPr>
              <a:t>v –</a:t>
            </a:r>
            <a:r>
              <a:rPr lang="ru-RU" sz="2400" dirty="0" smtClean="0">
                <a:ea typeface="Calibri"/>
              </a:rPr>
              <a:t> скорость метеорита</a:t>
            </a:r>
            <a:endParaRPr lang="en-US" sz="2400" dirty="0" smtClean="0">
              <a:ea typeface="Calibri"/>
            </a:endParaRPr>
          </a:p>
          <a:p>
            <a:pPr lvl="0"/>
            <a:endParaRPr lang="en-US" sz="2400" dirty="0" smtClean="0">
              <a:ea typeface="Calibri"/>
            </a:endParaRPr>
          </a:p>
          <a:p>
            <a:pPr lvl="0"/>
            <a:r>
              <a:rPr lang="el-GR" sz="2400" dirty="0" smtClean="0"/>
              <a:t>Δ</a:t>
            </a:r>
            <a:r>
              <a:rPr lang="en-US" sz="2400" dirty="0" smtClean="0"/>
              <a:t>t = E</a:t>
            </a:r>
            <a:r>
              <a:rPr lang="ru-RU" sz="2400" dirty="0" smtClean="0"/>
              <a:t>к : </a:t>
            </a:r>
            <a:r>
              <a:rPr lang="en-US" sz="2400" dirty="0" smtClean="0"/>
              <a:t>(c </a:t>
            </a:r>
            <a:r>
              <a:rPr lang="ru-RU" sz="2400" dirty="0" smtClean="0"/>
              <a:t>* </a:t>
            </a:r>
            <a:r>
              <a:rPr lang="en-US" sz="2400" dirty="0" smtClean="0"/>
              <a:t>m),</a:t>
            </a:r>
            <a:endParaRPr lang="ru-RU" sz="2400" dirty="0" smtClean="0"/>
          </a:p>
          <a:p>
            <a:pPr lvl="0"/>
            <a:endParaRPr lang="ru-RU" sz="2400" dirty="0"/>
          </a:p>
          <a:p>
            <a:pPr lvl="0"/>
            <a:r>
              <a:rPr lang="ru-RU" sz="2400" dirty="0" smtClean="0"/>
              <a:t>где </a:t>
            </a:r>
            <a:r>
              <a:rPr lang="el-GR" sz="2400" dirty="0" smtClean="0"/>
              <a:t>Δ</a:t>
            </a:r>
            <a:r>
              <a:rPr lang="en-US" sz="2400" dirty="0" smtClean="0"/>
              <a:t>t – </a:t>
            </a:r>
            <a:r>
              <a:rPr lang="ru-RU" sz="2400" dirty="0" smtClean="0"/>
              <a:t>изменение температуры </a:t>
            </a:r>
            <a:r>
              <a:rPr lang="ru-RU" sz="2400" dirty="0"/>
              <a:t>М</a:t>
            </a:r>
            <a:r>
              <a:rPr lang="ru-RU" sz="2400" dirty="0" smtClean="0"/>
              <a:t>ирового океана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 – </a:t>
            </a:r>
            <a:r>
              <a:rPr lang="ru-RU" sz="2400" dirty="0" smtClean="0"/>
              <a:t>удельная теплоёмкость воды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m –</a:t>
            </a:r>
            <a:r>
              <a:rPr lang="ru-RU" sz="2400" dirty="0" smtClean="0"/>
              <a:t> масса Мирового океана</a:t>
            </a:r>
          </a:p>
          <a:p>
            <a:pPr lvl="0"/>
            <a:endParaRPr lang="ru-RU" sz="2400" dirty="0">
              <a:ea typeface="Calibri"/>
            </a:endParaRPr>
          </a:p>
          <a:p>
            <a:pPr lvl="0"/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5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 первом случае возьмём за начальные условия массу метеорита = </a:t>
            </a:r>
            <a:r>
              <a:rPr lang="ru-RU" sz="2400" dirty="0"/>
              <a:t>1,0 * 10^20 кг, скорость метеорита = 1,0 * 10^3 м/</a:t>
            </a:r>
            <a:r>
              <a:rPr lang="en-US" sz="2400" dirty="0" smtClean="0"/>
              <a:t>c.</a:t>
            </a:r>
            <a:endParaRPr lang="ru-RU" sz="2400" dirty="0" smtClean="0"/>
          </a:p>
          <a:p>
            <a:pPr lvl="0"/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Во втором случае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возьмём за начальные условия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массу метеорита = </a:t>
            </a:r>
            <a:r>
              <a:rPr lang="ru-RU" sz="2400" dirty="0" smtClean="0"/>
              <a:t>1,0 </a:t>
            </a:r>
            <a:r>
              <a:rPr lang="ru-RU" sz="2400" dirty="0"/>
              <a:t>* </a:t>
            </a:r>
            <a:r>
              <a:rPr lang="ru-RU" sz="2400" dirty="0" smtClean="0"/>
              <a:t>10^16 кг </a:t>
            </a:r>
            <a:r>
              <a:rPr lang="ru-RU" sz="2400" dirty="0"/>
              <a:t>и скорость метеорита = 1,0 * </a:t>
            </a:r>
            <a:r>
              <a:rPr lang="ru-RU" sz="2400" dirty="0" smtClean="0"/>
              <a:t>10^3 м</a:t>
            </a:r>
            <a:r>
              <a:rPr lang="en-US" sz="2400" dirty="0" smtClean="0"/>
              <a:t>/</a:t>
            </a:r>
            <a:r>
              <a:rPr lang="ru-RU" sz="2400" dirty="0" smtClean="0"/>
              <a:t>с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6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Взяв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 начальные условия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массу метеорита = </a:t>
            </a:r>
            <a:r>
              <a:rPr lang="ru-RU" sz="2400" dirty="0"/>
              <a:t>1,0 * 10^20 кг, скорость метеорита = 1,0 * 10^3 м/</a:t>
            </a:r>
            <a:r>
              <a:rPr lang="en-US" sz="2400" dirty="0" smtClean="0"/>
              <a:t>c,</a:t>
            </a:r>
            <a:r>
              <a:rPr lang="ru-RU" sz="2400" dirty="0" smtClean="0"/>
              <a:t> получается следующий результат:</a:t>
            </a:r>
            <a:endParaRPr lang="ru-RU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Student.STUDENTS\Desktop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" y="2827458"/>
            <a:ext cx="8119383" cy="11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Взяв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за начальные условия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массу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метеорита = </a:t>
            </a:r>
            <a:r>
              <a:rPr lang="ru-RU" sz="2400" dirty="0"/>
              <a:t>1,0 * 10^16 кг и скорость метеорита = 1,0 * 10^3 </a:t>
            </a:r>
            <a:r>
              <a:rPr lang="ru-RU" sz="2400" dirty="0" smtClean="0"/>
              <a:t>м/с</a:t>
            </a:r>
            <a:r>
              <a:rPr lang="en-US" sz="2400" dirty="0" smtClean="0"/>
              <a:t>,</a:t>
            </a:r>
            <a:r>
              <a:rPr lang="ru-RU" sz="2400" dirty="0" smtClean="0"/>
              <a:t> получается следующий результат:</a:t>
            </a: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C:\Users\Student.STUDENTS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1" y="2822583"/>
            <a:ext cx="8431821" cy="10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8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Student.STUDENTS\Downloads\projec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6" y="1847471"/>
            <a:ext cx="5279572" cy="39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949" y="1373361"/>
            <a:ext cx="866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Визуальная модель </a:t>
            </a:r>
            <a:r>
              <a:rPr lang="ru-RU" sz="2400" dirty="0" err="1" smtClean="0"/>
              <a:t>импактного</a:t>
            </a:r>
            <a:r>
              <a:rPr lang="ru-RU" sz="2400" dirty="0" smtClean="0"/>
              <a:t> события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0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330</Words>
  <Application>Microsoft Office PowerPoint</Application>
  <PresentationFormat>Экран (4:3)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Merriweather</vt:lpstr>
      <vt:lpstr>Тема1</vt:lpstr>
      <vt:lpstr>Презентация PowerPoint</vt:lpstr>
      <vt:lpstr>Импактное событие</vt:lpstr>
      <vt:lpstr>Введение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Студент</cp:lastModifiedBy>
  <cp:revision>27</cp:revision>
  <dcterms:modified xsi:type="dcterms:W3CDTF">2021-01-19T15:12:40Z</dcterms:modified>
</cp:coreProperties>
</file>