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CFB8A6B-BC9A-4224-ACE6-985804FEB8A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0272" y="2276872"/>
            <a:ext cx="1981200" cy="1828800"/>
          </a:xfrm>
        </p:spPr>
        <p:txBody>
          <a:bodyPr>
            <a:noAutofit/>
          </a:bodyPr>
          <a:lstStyle/>
          <a:p>
            <a:r>
              <a:rPr lang="ru-RU" sz="1800" dirty="0" smtClean="0"/>
              <a:t>Автор: К</a:t>
            </a:r>
            <a:r>
              <a:rPr lang="en-US" sz="1800" dirty="0" smtClean="0"/>
              <a:t>.</a:t>
            </a:r>
            <a:r>
              <a:rPr lang="ru-RU" sz="1800" dirty="0" smtClean="0"/>
              <a:t> Дегтяренко</a:t>
            </a:r>
          </a:p>
          <a:p>
            <a:endParaRPr lang="ru-RU" sz="1800" dirty="0"/>
          </a:p>
          <a:p>
            <a:r>
              <a:rPr lang="ru-RU" sz="1800" dirty="0" smtClean="0"/>
              <a:t>Научный руководитель:</a:t>
            </a:r>
          </a:p>
          <a:p>
            <a:endParaRPr lang="ru-RU" sz="1800" dirty="0"/>
          </a:p>
          <a:p>
            <a:r>
              <a:rPr lang="ru-RU" sz="1800" dirty="0" smtClean="0"/>
              <a:t>А</a:t>
            </a:r>
            <a:r>
              <a:rPr lang="en-US" sz="1800" dirty="0" smtClean="0"/>
              <a:t>. </a:t>
            </a:r>
            <a:r>
              <a:rPr lang="ru-RU" sz="1800" dirty="0" smtClean="0"/>
              <a:t>С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ru-RU" sz="1800" dirty="0" err="1" smtClean="0"/>
              <a:t>Байгашов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60848"/>
            <a:ext cx="6324600" cy="1828800"/>
          </a:xfrm>
        </p:spPr>
        <p:txBody>
          <a:bodyPr/>
          <a:lstStyle/>
          <a:p>
            <a:r>
              <a:rPr lang="ru-RU" dirty="0" err="1" smtClean="0"/>
              <a:t>Импактное</a:t>
            </a:r>
            <a:r>
              <a:rPr lang="ru-RU" dirty="0" smtClean="0"/>
              <a:t> 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0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Цель: определить </a:t>
            </a:r>
            <a:r>
              <a:rPr lang="el-GR" dirty="0" smtClean="0"/>
              <a:t>Δ</a:t>
            </a:r>
            <a:r>
              <a:rPr lang="en-US" dirty="0" smtClean="0"/>
              <a:t>t </a:t>
            </a:r>
            <a:r>
              <a:rPr lang="ru-RU" dirty="0" smtClean="0"/>
              <a:t>Мирового океана после падения на Землю астероида с заданными параметрами</a:t>
            </a:r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95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Написать программу</a:t>
            </a:r>
            <a:r>
              <a:rPr lang="en-US" sz="2400" dirty="0" smtClean="0"/>
              <a:t>,</a:t>
            </a:r>
            <a:r>
              <a:rPr lang="ru-RU" sz="2400" dirty="0" smtClean="0"/>
              <a:t> которая: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Определит количество энергии</a:t>
            </a:r>
            <a:r>
              <a:rPr lang="en-US" sz="2400" dirty="0" smtClean="0"/>
              <a:t>,</a:t>
            </a:r>
            <a:r>
              <a:rPr lang="ru-RU" sz="2400" dirty="0" smtClean="0"/>
              <a:t> выделяемое при столкновении Земли с астероидом по заданным параметрам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400" dirty="0" smtClean="0"/>
              <a:t>Высчитает </a:t>
            </a:r>
            <a:r>
              <a:rPr lang="el-GR" sz="2400" dirty="0" smtClean="0"/>
              <a:t>Δ</a:t>
            </a:r>
            <a:r>
              <a:rPr lang="en-US" sz="2400" dirty="0" smtClean="0"/>
              <a:t>t </a:t>
            </a:r>
            <a:r>
              <a:rPr lang="ru-RU" sz="2400" dirty="0" smtClean="0"/>
              <a:t>Мирового океана в результате столкновения Земли с астероидом</a:t>
            </a:r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endParaRPr lang="ru-RU" dirty="0" smtClean="0"/>
          </a:p>
          <a:p>
            <a:pPr marL="50292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41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</TotalTime>
  <Words>62</Words>
  <Application>Microsoft Office PowerPoint</Application>
  <PresentationFormat>Экран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Сетка</vt:lpstr>
      <vt:lpstr>Импактное событие</vt:lpstr>
      <vt:lpstr>Введение</vt:lpstr>
      <vt:lpstr>Постановка задач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Импактное событие</dc:title>
  <dc:creator>Студент</dc:creator>
  <cp:lastModifiedBy>Студент</cp:lastModifiedBy>
  <cp:revision>5</cp:revision>
  <dcterms:created xsi:type="dcterms:W3CDTF">2020-12-01T15:14:14Z</dcterms:created>
  <dcterms:modified xsi:type="dcterms:W3CDTF">2020-12-01T15:44:55Z</dcterms:modified>
</cp:coreProperties>
</file>