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uojo Obaje" userId="0610b1e5b1cf0671" providerId="LiveId" clId="{5766A164-1079-4D5A-A27E-98746FCA9C90}"/>
    <pc:docChg chg="delSld">
      <pc:chgData name="Aduojo Obaje" userId="0610b1e5b1cf0671" providerId="LiveId" clId="{5766A164-1079-4D5A-A27E-98746FCA9C90}" dt="2023-07-05T12:35:42.397" v="0" actId="2696"/>
      <pc:docMkLst>
        <pc:docMk/>
      </pc:docMkLst>
      <pc:sldChg chg="del">
        <pc:chgData name="Aduojo Obaje" userId="0610b1e5b1cf0671" providerId="LiveId" clId="{5766A164-1079-4D5A-A27E-98746FCA9C90}" dt="2023-07-05T12:35:42.397" v="0" actId="2696"/>
        <pc:sldMkLst>
          <pc:docMk/>
          <pc:sldMk cId="9599258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99252AA-5E27-4325-8028-F088EFF8E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Procurement Dashboards (2)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C3676F2-7512-4AA1-B49B-102DF08A9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05-Jul-23 1:33:28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usiness Manager">
            <a:extLst>
              <a:ext uri="{FF2B5EF4-FFF2-40B4-BE49-F238E27FC236}">
                <a16:creationId xmlns:a16="http://schemas.microsoft.com/office/drawing/2014/main" id="{45DF2353-10FA-4B0E-8DBF-1B428801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urchase Team">
            <a:extLst>
              <a:ext uri="{FF2B5EF4-FFF2-40B4-BE49-F238E27FC236}">
                <a16:creationId xmlns:a16="http://schemas.microsoft.com/office/drawing/2014/main" id="{81896E04-8440-4FD9-8880-4C9CA04C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Procurement Dashboards (2)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Dashboards (2)</dc:title>
  <dc:creator/>
  <cp:lastModifiedBy>Aduojo Obaje</cp:lastModifiedBy>
  <cp:revision>1</cp:revision>
  <dcterms:created xsi:type="dcterms:W3CDTF">2023-07-05T12:33:32Z</dcterms:created>
  <dcterms:modified xsi:type="dcterms:W3CDTF">2023-07-05T12:35:46Z</dcterms:modified>
</cp:coreProperties>
</file>