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GHRCeUg4jLXIqF0td3K9kH6GG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63099-FB5C-44F1-92C1-BAB7F6408FB6}">
  <a:tblStyle styleId="{59C63099-FB5C-44F1-92C1-BAB7F6408F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0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f6bba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f6bba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2b21d2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2b21d2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2b21d2e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2b21d2e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f2b21d2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f2b21d2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2b21d2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2b21d2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f2b21d2e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f2b21d2e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2b21d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2b21d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f2b21d2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f2b21d2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2b21d2e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f2b21d2e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62a26d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62a26d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2b21d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2b21d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2b21d2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2b21d2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obeats.epizy.com/?i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sz="6000" dirty="0"/>
              <a:t>LEOBEATS: MUSIC WEBSITE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741330" y="4888736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AARON DURAN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02070" y="4800608"/>
            <a:ext cx="480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URL: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http://leobeats.epizy.com/?i=3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Repository: https://drive.google.com/file/d/1PAUW10ZV707dorMBpJflxgT194mmzHiO/view?usp=sharing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3f6bba84d_0_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id="155" name="Google Shape;155;ga3f6bba84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838" y="2033900"/>
            <a:ext cx="4200325" cy="37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2b21d2ec_0_2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GUI</a:t>
            </a:r>
            <a:endParaRPr/>
          </a:p>
        </p:txBody>
      </p:sp>
      <p:pic>
        <p:nvPicPr>
          <p:cNvPr id="161" name="Google Shape;161;gaf2b21d2e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202" cy="44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2b21d2ec_0_4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 / Light Code</a:t>
            </a:r>
            <a:endParaRPr/>
          </a:p>
        </p:txBody>
      </p:sp>
      <p:pic>
        <p:nvPicPr>
          <p:cNvPr id="167" name="Google Shape;167;gaf2b21d2e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36576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af2b21d2ec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62843"/>
            <a:ext cx="5650201" cy="17427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af2b21d2ec_0_43"/>
          <p:cNvCxnSpPr/>
          <p:nvPr/>
        </p:nvCxnSpPr>
        <p:spPr>
          <a:xfrm>
            <a:off x="246975" y="4891775"/>
            <a:ext cx="81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2b21d2ec_0_2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 Mode GUI</a:t>
            </a:r>
            <a:endParaRPr/>
          </a:p>
        </p:txBody>
      </p:sp>
      <p:pic>
        <p:nvPicPr>
          <p:cNvPr id="175" name="Google Shape;175;gaf2b21d2e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199" cy="43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2b21d2ec_0_51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63153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Code (Insert Song)</a:t>
            </a:r>
            <a:endParaRPr/>
          </a:p>
        </p:txBody>
      </p:sp>
      <p:pic>
        <p:nvPicPr>
          <p:cNvPr id="181" name="Google Shape;181;gaf2b21d2e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00" y="1614299"/>
            <a:ext cx="8839198" cy="41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2b21d2ec_0_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New GUI</a:t>
            </a:r>
            <a:endParaRPr/>
          </a:p>
        </p:txBody>
      </p:sp>
      <p:pic>
        <p:nvPicPr>
          <p:cNvPr id="187" name="Google Shape;187;gaf2b21d2e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200" cy="44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2b21d2ec_0_5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Code</a:t>
            </a:r>
            <a:endParaRPr/>
          </a:p>
        </p:txBody>
      </p:sp>
      <p:pic>
        <p:nvPicPr>
          <p:cNvPr id="193" name="Google Shape;193;gaf2b21d2ec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75628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2b21d2ec_0_3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Feature</a:t>
            </a:r>
            <a:endParaRPr/>
          </a:p>
        </p:txBody>
      </p:sp>
      <p:pic>
        <p:nvPicPr>
          <p:cNvPr id="199" name="Google Shape;199;gaf2b21d2e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199" cy="401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2b21d2ec_0_6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LeoBeats Music</a:t>
            </a:r>
            <a:endParaRPr/>
          </a:p>
        </p:txBody>
      </p:sp>
      <p:sp>
        <p:nvSpPr>
          <p:cNvPr id="205" name="Google Shape;205;gaf2b21d2ec_0_61"/>
          <p:cNvSpPr txBox="1"/>
          <p:nvPr/>
        </p:nvSpPr>
        <p:spPr>
          <a:xfrm>
            <a:off x="693400" y="2346150"/>
            <a:ext cx="60222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gaf2b21d2ec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0113"/>
            <a:ext cx="4088676" cy="40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af2b21d2ec_0_61"/>
          <p:cNvSpPr txBox="1"/>
          <p:nvPr/>
        </p:nvSpPr>
        <p:spPr>
          <a:xfrm>
            <a:off x="4929775" y="5938800"/>
            <a:ext cx="6468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Lion around since 2020!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Project Charter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 dirty="0"/>
              <a:t>Purpose</a:t>
            </a:r>
            <a:r>
              <a:rPr lang="en-US" dirty="0"/>
              <a:t>: The website serves as storage for a music information database with useful tools for adding, deleting, and searching information to find a specific song while featuring a toggle for dark and light mode.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Anticipated completion: December 2020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0" dirty="0"/>
              <a:t>Every participant is familiar with general CS skills. These skills include various coding languages, various windows programs(PowerPoint) and database knowledge to successfully complete the project.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/>
              <a:t>Description</a:t>
            </a:r>
            <a:r>
              <a:rPr lang="en-US"/>
              <a:t>: For one person to memorize all their favorite music is near impossible. This website serves as a location for an individual to contain all records of the music they enjoy with easy to use tools for efficient searching and sorting.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/>
              <a:t>Capabilities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Storage of music information: Artist name, song name, genre, year created, and a url link.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Adding and deleting information.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Advanced search tool: filtering to find specific data.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Dark Mode to ease the user’s eyes. </a:t>
            </a:r>
            <a:endParaRPr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af62a26d8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850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f62a26d88_1_0"/>
          <p:cNvSpPr txBox="1">
            <a:spLocks noGrp="1"/>
          </p:cNvSpPr>
          <p:nvPr>
            <p:ph type="title" idx="4294967295"/>
          </p:nvPr>
        </p:nvSpPr>
        <p:spPr>
          <a:xfrm>
            <a:off x="457200" y="152723"/>
            <a:ext cx="78540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Class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50" y="1826399"/>
            <a:ext cx="7343650" cy="3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2b21d2ec_0_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Add Music</a:t>
            </a:r>
            <a:endParaRPr/>
          </a:p>
        </p:txBody>
      </p:sp>
      <p:graphicFrame>
        <p:nvGraphicFramePr>
          <p:cNvPr id="129" name="Google Shape;129;gaf2b21d2ec_0_0"/>
          <p:cNvGraphicFramePr/>
          <p:nvPr/>
        </p:nvGraphicFramePr>
        <p:xfrm>
          <a:off x="952500" y="1524325"/>
          <a:ext cx="7239000" cy="511002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6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Use case name: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Add Music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Scenario: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adds a song to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Triggering event: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wants to add a new song to the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Description: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user adds song name, artist, genre, year, and link to their music list.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Related use cases: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Stakeholders: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User, potential for business relationship with music platform.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Preconditions: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choice must have a link available.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Postconditions: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added to database must address all attributes. Apply null to empty fields.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Flow of activities: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Exception 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Link to song is invalid.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0" name="Google Shape;130;gaf2b21d2ec_0_0"/>
          <p:cNvGraphicFramePr/>
          <p:nvPr/>
        </p:nvGraphicFramePr>
        <p:xfrm>
          <a:off x="3572325" y="4902975"/>
          <a:ext cx="4619200" cy="141517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3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</a:t>
                      </a:r>
                      <a:endParaRPr sz="1100" b="1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ADD NEW.</a:t>
                      </a: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SAVE.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System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System opens window prompting user to enter song Name, Artist, Genre, Year, and Link.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 System saves values into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Add Music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63" y="1610243"/>
            <a:ext cx="4456877" cy="50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f2b21d2ec_0_12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73359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Delete Music</a:t>
            </a:r>
            <a:endParaRPr/>
          </a:p>
        </p:txBody>
      </p:sp>
      <p:graphicFrame>
        <p:nvGraphicFramePr>
          <p:cNvPr id="142" name="Google Shape;142;gaf2b21d2ec_0_12"/>
          <p:cNvGraphicFramePr/>
          <p:nvPr/>
        </p:nvGraphicFramePr>
        <p:xfrm>
          <a:off x="952500" y="1524325"/>
          <a:ext cx="7239000" cy="496469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6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Use case name: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Delete Music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Scenario: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removes a song from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Triggering event: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wants to delete a song to the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Description: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user erases a song from their music list.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Related use cases: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Stakeholders: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User, potential for business relationship with music platform.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Preconditions: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must already be present in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Postconditions: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must be entirely removed from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Flow of activities: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Exception 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Website can’t connect to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3" name="Google Shape;143;gaf2b21d2ec_0_12"/>
          <p:cNvGraphicFramePr/>
          <p:nvPr/>
        </p:nvGraphicFramePr>
        <p:xfrm>
          <a:off x="3572325" y="4750575"/>
          <a:ext cx="4619200" cy="141517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3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</a:t>
                      </a:r>
                      <a:endParaRPr sz="1100" b="1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DELETE.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System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System updates music_list table and deletes the song entry.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73896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Delete Music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63" y="1524325"/>
            <a:ext cx="4456870" cy="50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(4:3)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 Black</vt:lpstr>
      <vt:lpstr>Arial</vt:lpstr>
      <vt:lpstr>Essential</vt:lpstr>
      <vt:lpstr>LEOBEATS: MUSIC WEBSITE</vt:lpstr>
      <vt:lpstr>Project Charter</vt:lpstr>
      <vt:lpstr>Project Scope</vt:lpstr>
      <vt:lpstr>Schedule</vt:lpstr>
      <vt:lpstr>Design Class</vt:lpstr>
      <vt:lpstr>Use Case - Add Music</vt:lpstr>
      <vt:lpstr>Use Case - Add Music</vt:lpstr>
      <vt:lpstr>Use Case - Delete Music</vt:lpstr>
      <vt:lpstr>Use Case - Delete Music</vt:lpstr>
      <vt:lpstr>Database</vt:lpstr>
      <vt:lpstr>Sample GUI</vt:lpstr>
      <vt:lpstr>Dark / Light Code</vt:lpstr>
      <vt:lpstr>Dark Mode GUI</vt:lpstr>
      <vt:lpstr>PHP Code (Insert Song)</vt:lpstr>
      <vt:lpstr>Add New GUI</vt:lpstr>
      <vt:lpstr>Search Code</vt:lpstr>
      <vt:lpstr>Search Feature</vt:lpstr>
      <vt:lpstr>LeoBeats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LEOBEATS: MUSIC WEBSITE</dc:title>
  <dc:creator>Aaron Duran</dc:creator>
  <cp:lastModifiedBy>jesus</cp:lastModifiedBy>
  <cp:revision>1</cp:revision>
  <dcterms:created xsi:type="dcterms:W3CDTF">2020-05-03T10:49:20Z</dcterms:created>
  <dcterms:modified xsi:type="dcterms:W3CDTF">2022-02-04T00:01:30Z</dcterms:modified>
</cp:coreProperties>
</file>