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1" r:id="rId1"/>
  </p:sldMasterIdLst>
  <p:notesMasterIdLst>
    <p:notesMasterId r:id="rId21"/>
  </p:notesMasterIdLst>
  <p:sldIdLst>
    <p:sldId id="256" r:id="rId2"/>
    <p:sldId id="257" r:id="rId3"/>
    <p:sldId id="258" r:id="rId4"/>
    <p:sldId id="259" r:id="rId5"/>
    <p:sldId id="260" r:id="rId6"/>
    <p:sldId id="273" r:id="rId7"/>
    <p:sldId id="263" r:id="rId8"/>
    <p:sldId id="264" r:id="rId9"/>
    <p:sldId id="266" r:id="rId10"/>
    <p:sldId id="274" r:id="rId11"/>
    <p:sldId id="268" r:id="rId12"/>
    <p:sldId id="269" r:id="rId13"/>
    <p:sldId id="272" r:id="rId14"/>
    <p:sldId id="275" r:id="rId15"/>
    <p:sldId id="276" r:id="rId16"/>
    <p:sldId id="277" r:id="rId17"/>
    <p:sldId id="278" r:id="rId18"/>
    <p:sldId id="270" r:id="rId19"/>
    <p:sldId id="279"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99" autoAdjust="0"/>
    <p:restoredTop sz="94660"/>
  </p:normalViewPr>
  <p:slideViewPr>
    <p:cSldViewPr>
      <p:cViewPr varScale="1">
        <p:scale>
          <a:sx n="80" d="100"/>
          <a:sy n="80" d="100"/>
        </p:scale>
        <p:origin x="-1469" y="-7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D0469-F7D9-4B38-8A5B-818278E84A4C}"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41E02702-D3AF-4BE5-9B8E-BD61777958C6}">
      <dgm:prSet/>
      <dgm:spPr/>
      <dgm:t>
        <a:bodyPr/>
        <a:lstStyle/>
        <a:p>
          <a:r>
            <a:rPr lang="en-US"/>
            <a:t>Step 1</a:t>
          </a:r>
        </a:p>
      </dgm:t>
    </dgm:pt>
    <dgm:pt modelId="{F8D06107-E62A-4E87-BB9D-E692351A5740}" type="parTrans" cxnId="{2EB62CFA-81E3-4299-B773-13289D21AE30}">
      <dgm:prSet/>
      <dgm:spPr/>
      <dgm:t>
        <a:bodyPr/>
        <a:lstStyle/>
        <a:p>
          <a:endParaRPr lang="en-US"/>
        </a:p>
      </dgm:t>
    </dgm:pt>
    <dgm:pt modelId="{006CED03-A430-44B6-A306-138595BCBC4C}" type="sibTrans" cxnId="{2EB62CFA-81E3-4299-B773-13289D21AE30}">
      <dgm:prSet/>
      <dgm:spPr/>
      <dgm:t>
        <a:bodyPr/>
        <a:lstStyle/>
        <a:p>
          <a:endParaRPr lang="en-US"/>
        </a:p>
      </dgm:t>
    </dgm:pt>
    <dgm:pt modelId="{E6DB85A9-52D0-4C2E-8A4A-BE2544020E84}">
      <dgm:prSet/>
      <dgm:spPr/>
      <dgm:t>
        <a:bodyPr/>
        <a:lstStyle/>
        <a:p>
          <a:r>
            <a:rPr lang="en-US"/>
            <a:t>Import train and test Dataset.</a:t>
          </a:r>
        </a:p>
      </dgm:t>
    </dgm:pt>
    <dgm:pt modelId="{51077D3A-E000-4D4F-9DA1-0A6C8D7C9BC4}" type="parTrans" cxnId="{98BA2A3C-A8AB-4377-B48E-BF12B5C6774E}">
      <dgm:prSet/>
      <dgm:spPr/>
      <dgm:t>
        <a:bodyPr/>
        <a:lstStyle/>
        <a:p>
          <a:endParaRPr lang="en-US"/>
        </a:p>
      </dgm:t>
    </dgm:pt>
    <dgm:pt modelId="{76579F97-A314-4AD1-994C-3F7BD276C21C}" type="sibTrans" cxnId="{98BA2A3C-A8AB-4377-B48E-BF12B5C6774E}">
      <dgm:prSet/>
      <dgm:spPr/>
      <dgm:t>
        <a:bodyPr/>
        <a:lstStyle/>
        <a:p>
          <a:endParaRPr lang="en-US"/>
        </a:p>
      </dgm:t>
    </dgm:pt>
    <dgm:pt modelId="{3B0F145C-4EAA-4B0B-88D1-E9AC93498B15}">
      <dgm:prSet/>
      <dgm:spPr/>
      <dgm:t>
        <a:bodyPr/>
        <a:lstStyle/>
        <a:p>
          <a:r>
            <a:rPr lang="en-US"/>
            <a:t>Step 2</a:t>
          </a:r>
        </a:p>
      </dgm:t>
    </dgm:pt>
    <dgm:pt modelId="{00E5A122-7394-44F8-BB43-6146B68583FD}" type="parTrans" cxnId="{86418A57-286F-4D91-B9B5-2CD0BC96B22F}">
      <dgm:prSet/>
      <dgm:spPr/>
      <dgm:t>
        <a:bodyPr/>
        <a:lstStyle/>
        <a:p>
          <a:endParaRPr lang="en-US"/>
        </a:p>
      </dgm:t>
    </dgm:pt>
    <dgm:pt modelId="{F00963F5-1111-4FD0-9271-5D6972496719}" type="sibTrans" cxnId="{86418A57-286F-4D91-B9B5-2CD0BC96B22F}">
      <dgm:prSet/>
      <dgm:spPr/>
      <dgm:t>
        <a:bodyPr/>
        <a:lstStyle/>
        <a:p>
          <a:endParaRPr lang="en-US"/>
        </a:p>
      </dgm:t>
    </dgm:pt>
    <dgm:pt modelId="{42390546-3E77-4FD4-8E52-F27083392155}">
      <dgm:prSet/>
      <dgm:spPr/>
      <dgm:t>
        <a:bodyPr/>
        <a:lstStyle/>
        <a:p>
          <a:r>
            <a:rPr lang="en-US"/>
            <a:t>Import required libraries.</a:t>
          </a:r>
        </a:p>
      </dgm:t>
    </dgm:pt>
    <dgm:pt modelId="{A39A0F2F-F25B-4639-A3D7-7FCD6529B25D}" type="parTrans" cxnId="{0BB7B8AB-04B7-42A5-AD62-FDC19E3C5AFA}">
      <dgm:prSet/>
      <dgm:spPr/>
      <dgm:t>
        <a:bodyPr/>
        <a:lstStyle/>
        <a:p>
          <a:endParaRPr lang="en-US"/>
        </a:p>
      </dgm:t>
    </dgm:pt>
    <dgm:pt modelId="{A933800D-5FB6-47F4-B35B-7C2A75224E95}" type="sibTrans" cxnId="{0BB7B8AB-04B7-42A5-AD62-FDC19E3C5AFA}">
      <dgm:prSet/>
      <dgm:spPr/>
      <dgm:t>
        <a:bodyPr/>
        <a:lstStyle/>
        <a:p>
          <a:endParaRPr lang="en-US"/>
        </a:p>
      </dgm:t>
    </dgm:pt>
    <dgm:pt modelId="{D909DBF0-C7F1-447F-901E-3A652BFB24D3}">
      <dgm:prSet/>
      <dgm:spPr/>
      <dgm:t>
        <a:bodyPr/>
        <a:lstStyle/>
        <a:p>
          <a:r>
            <a:rPr lang="en-US"/>
            <a:t>Numpy</a:t>
          </a:r>
        </a:p>
      </dgm:t>
    </dgm:pt>
    <dgm:pt modelId="{4D556433-7A4D-42D9-94AD-3D3D9E3AAE61}" type="parTrans" cxnId="{8AAE0A4D-2672-458E-9A18-22FCD4296877}">
      <dgm:prSet/>
      <dgm:spPr/>
      <dgm:t>
        <a:bodyPr/>
        <a:lstStyle/>
        <a:p>
          <a:endParaRPr lang="en-US"/>
        </a:p>
      </dgm:t>
    </dgm:pt>
    <dgm:pt modelId="{19FCA731-9A46-4475-8425-10AED2DE2278}" type="sibTrans" cxnId="{8AAE0A4D-2672-458E-9A18-22FCD4296877}">
      <dgm:prSet/>
      <dgm:spPr/>
      <dgm:t>
        <a:bodyPr/>
        <a:lstStyle/>
        <a:p>
          <a:endParaRPr lang="en-US"/>
        </a:p>
      </dgm:t>
    </dgm:pt>
    <dgm:pt modelId="{3D749894-9EC2-49E0-A30E-CF964CFD7C14}">
      <dgm:prSet/>
      <dgm:spPr/>
      <dgm:t>
        <a:bodyPr/>
        <a:lstStyle/>
        <a:p>
          <a:r>
            <a:rPr lang="en-US"/>
            <a:t>Pandas</a:t>
          </a:r>
        </a:p>
      </dgm:t>
    </dgm:pt>
    <dgm:pt modelId="{6E38EA15-6FC5-438B-A353-E54406E93EF5}" type="parTrans" cxnId="{0058D0F2-7453-47DD-AF35-C6D19D28EAE1}">
      <dgm:prSet/>
      <dgm:spPr/>
      <dgm:t>
        <a:bodyPr/>
        <a:lstStyle/>
        <a:p>
          <a:endParaRPr lang="en-US"/>
        </a:p>
      </dgm:t>
    </dgm:pt>
    <dgm:pt modelId="{C5224BD1-4E01-485B-98B3-26663469D598}" type="sibTrans" cxnId="{0058D0F2-7453-47DD-AF35-C6D19D28EAE1}">
      <dgm:prSet/>
      <dgm:spPr/>
      <dgm:t>
        <a:bodyPr/>
        <a:lstStyle/>
        <a:p>
          <a:endParaRPr lang="en-US"/>
        </a:p>
      </dgm:t>
    </dgm:pt>
    <dgm:pt modelId="{C1FE7002-180D-412C-A605-AED50FCAE9CC}">
      <dgm:prSet/>
      <dgm:spPr/>
      <dgm:t>
        <a:bodyPr/>
        <a:lstStyle/>
        <a:p>
          <a:r>
            <a:rPr lang="en-US"/>
            <a:t>Matplotlib</a:t>
          </a:r>
        </a:p>
      </dgm:t>
    </dgm:pt>
    <dgm:pt modelId="{6A77AA53-4307-4E7D-855F-1C74C42B66FE}" type="parTrans" cxnId="{D35AA18F-0CF1-4E66-85E6-F59960F083C5}">
      <dgm:prSet/>
      <dgm:spPr/>
      <dgm:t>
        <a:bodyPr/>
        <a:lstStyle/>
        <a:p>
          <a:endParaRPr lang="en-US"/>
        </a:p>
      </dgm:t>
    </dgm:pt>
    <dgm:pt modelId="{4AA18C32-16E4-4DAF-8957-9A540A2C6C96}" type="sibTrans" cxnId="{D35AA18F-0CF1-4E66-85E6-F59960F083C5}">
      <dgm:prSet/>
      <dgm:spPr/>
      <dgm:t>
        <a:bodyPr/>
        <a:lstStyle/>
        <a:p>
          <a:endParaRPr lang="en-US"/>
        </a:p>
      </dgm:t>
    </dgm:pt>
    <dgm:pt modelId="{F0EA3889-ED2D-4715-91BB-0E40C7EC8D30}">
      <dgm:prSet/>
      <dgm:spPr/>
      <dgm:t>
        <a:bodyPr/>
        <a:lstStyle/>
        <a:p>
          <a:r>
            <a:rPr lang="en-US"/>
            <a:t>Seaborn</a:t>
          </a:r>
        </a:p>
      </dgm:t>
    </dgm:pt>
    <dgm:pt modelId="{9AA6C91C-C4EA-432B-95E4-8F7E71CAE678}" type="parTrans" cxnId="{C8A32841-3A72-44E6-A900-F0BB4F4391F4}">
      <dgm:prSet/>
      <dgm:spPr/>
      <dgm:t>
        <a:bodyPr/>
        <a:lstStyle/>
        <a:p>
          <a:endParaRPr lang="en-US"/>
        </a:p>
      </dgm:t>
    </dgm:pt>
    <dgm:pt modelId="{9D103E1C-22A0-415A-A9C8-11058C0C3F77}" type="sibTrans" cxnId="{C8A32841-3A72-44E6-A900-F0BB4F4391F4}">
      <dgm:prSet/>
      <dgm:spPr/>
      <dgm:t>
        <a:bodyPr/>
        <a:lstStyle/>
        <a:p>
          <a:endParaRPr lang="en-US"/>
        </a:p>
      </dgm:t>
    </dgm:pt>
    <dgm:pt modelId="{D1AA9EDB-FC47-4DB3-A521-3D58145E9092}">
      <dgm:prSet/>
      <dgm:spPr/>
      <dgm:t>
        <a:bodyPr/>
        <a:lstStyle/>
        <a:p>
          <a:r>
            <a:rPr lang="en-US"/>
            <a:t>Step 3</a:t>
          </a:r>
        </a:p>
      </dgm:t>
    </dgm:pt>
    <dgm:pt modelId="{A8E9DA54-994D-43C1-997D-5C2CE37B5C71}" type="parTrans" cxnId="{FADF21D7-3185-4C7B-872D-786E70DC6322}">
      <dgm:prSet/>
      <dgm:spPr/>
      <dgm:t>
        <a:bodyPr/>
        <a:lstStyle/>
        <a:p>
          <a:endParaRPr lang="en-US"/>
        </a:p>
      </dgm:t>
    </dgm:pt>
    <dgm:pt modelId="{E5D7FC64-34F3-40C7-8583-B8ADD428492D}" type="sibTrans" cxnId="{FADF21D7-3185-4C7B-872D-786E70DC6322}">
      <dgm:prSet/>
      <dgm:spPr/>
      <dgm:t>
        <a:bodyPr/>
        <a:lstStyle/>
        <a:p>
          <a:endParaRPr lang="en-US"/>
        </a:p>
      </dgm:t>
    </dgm:pt>
    <dgm:pt modelId="{498656E6-1C81-424B-A95B-1CF38F163F8A}">
      <dgm:prSet/>
      <dgm:spPr/>
      <dgm:t>
        <a:bodyPr/>
        <a:lstStyle/>
        <a:p>
          <a:r>
            <a:rPr lang="en-US"/>
            <a:t>Checking for unique and null values</a:t>
          </a:r>
        </a:p>
      </dgm:t>
    </dgm:pt>
    <dgm:pt modelId="{F4B889B6-4125-49D5-A2B2-180B22A4A7BA}" type="parTrans" cxnId="{D121D6CA-9435-4807-BF38-D5E52901EF97}">
      <dgm:prSet/>
      <dgm:spPr/>
      <dgm:t>
        <a:bodyPr/>
        <a:lstStyle/>
        <a:p>
          <a:endParaRPr lang="en-US"/>
        </a:p>
      </dgm:t>
    </dgm:pt>
    <dgm:pt modelId="{4AD22618-5B8C-46C4-A6A0-B64115EBDC34}" type="sibTrans" cxnId="{D121D6CA-9435-4807-BF38-D5E52901EF97}">
      <dgm:prSet/>
      <dgm:spPr/>
      <dgm:t>
        <a:bodyPr/>
        <a:lstStyle/>
        <a:p>
          <a:endParaRPr lang="en-US"/>
        </a:p>
      </dgm:t>
    </dgm:pt>
    <dgm:pt modelId="{311E0ABC-635D-451C-8478-0B00C92F12CF}">
      <dgm:prSet/>
      <dgm:spPr/>
      <dgm:t>
        <a:bodyPr/>
        <a:lstStyle/>
        <a:p>
          <a:r>
            <a:rPr lang="en-US"/>
            <a:t>Step 4</a:t>
          </a:r>
        </a:p>
      </dgm:t>
    </dgm:pt>
    <dgm:pt modelId="{ECB236AA-2101-441F-8FEB-C0D7399ADFE4}" type="parTrans" cxnId="{4E9B4D06-2120-4527-8800-F59A6F899AFF}">
      <dgm:prSet/>
      <dgm:spPr/>
      <dgm:t>
        <a:bodyPr/>
        <a:lstStyle/>
        <a:p>
          <a:endParaRPr lang="en-US"/>
        </a:p>
      </dgm:t>
    </dgm:pt>
    <dgm:pt modelId="{AD801C31-B68D-4739-931D-82A3C8E9BBC6}" type="sibTrans" cxnId="{4E9B4D06-2120-4527-8800-F59A6F899AFF}">
      <dgm:prSet/>
      <dgm:spPr/>
      <dgm:t>
        <a:bodyPr/>
        <a:lstStyle/>
        <a:p>
          <a:endParaRPr lang="en-US"/>
        </a:p>
      </dgm:t>
    </dgm:pt>
    <dgm:pt modelId="{7674D6F6-A137-4C0D-9C03-28788BFA51E7}">
      <dgm:prSet/>
      <dgm:spPr/>
      <dgm:t>
        <a:bodyPr/>
        <a:lstStyle/>
        <a:p>
          <a:r>
            <a:rPr lang="en-US"/>
            <a:t>Filling null values with mean of data.</a:t>
          </a:r>
        </a:p>
      </dgm:t>
    </dgm:pt>
    <dgm:pt modelId="{C8A4642F-E8B0-4E1D-B311-F8419C6CC4B1}" type="parTrans" cxnId="{5E6893BE-A39B-40CC-9E0E-1575FDEC23ED}">
      <dgm:prSet/>
      <dgm:spPr/>
      <dgm:t>
        <a:bodyPr/>
        <a:lstStyle/>
        <a:p>
          <a:endParaRPr lang="en-US"/>
        </a:p>
      </dgm:t>
    </dgm:pt>
    <dgm:pt modelId="{9AA5B0A0-93C2-4630-97D4-93E5F8B20AFA}" type="sibTrans" cxnId="{5E6893BE-A39B-40CC-9E0E-1575FDEC23ED}">
      <dgm:prSet/>
      <dgm:spPr/>
      <dgm:t>
        <a:bodyPr/>
        <a:lstStyle/>
        <a:p>
          <a:endParaRPr lang="en-US"/>
        </a:p>
      </dgm:t>
    </dgm:pt>
    <dgm:pt modelId="{64386394-5F32-40B9-BE5D-755FB3AA86CC}">
      <dgm:prSet/>
      <dgm:spPr/>
      <dgm:t>
        <a:bodyPr/>
        <a:lstStyle/>
        <a:p>
          <a:r>
            <a:rPr lang="en-US"/>
            <a:t>Step 5</a:t>
          </a:r>
        </a:p>
      </dgm:t>
    </dgm:pt>
    <dgm:pt modelId="{85EB9272-582B-4A63-8E5B-B95241D458E9}" type="parTrans" cxnId="{50C46598-AEE1-4825-925A-FE1CAEEA346D}">
      <dgm:prSet/>
      <dgm:spPr/>
      <dgm:t>
        <a:bodyPr/>
        <a:lstStyle/>
        <a:p>
          <a:endParaRPr lang="en-US"/>
        </a:p>
      </dgm:t>
    </dgm:pt>
    <dgm:pt modelId="{B9F2C36D-C0E7-40E4-B7F4-D0AF96345426}" type="sibTrans" cxnId="{50C46598-AEE1-4825-925A-FE1CAEEA346D}">
      <dgm:prSet/>
      <dgm:spPr/>
      <dgm:t>
        <a:bodyPr/>
        <a:lstStyle/>
        <a:p>
          <a:endParaRPr lang="en-US"/>
        </a:p>
      </dgm:t>
    </dgm:pt>
    <dgm:pt modelId="{F1476135-F794-4C6A-8125-D9B69A9CB2F5}">
      <dgm:prSet/>
      <dgm:spPr/>
      <dgm:t>
        <a:bodyPr/>
        <a:lstStyle/>
        <a:p>
          <a:r>
            <a:rPr lang="en-US"/>
            <a:t>Finding the outlier and changing their values with  mean of data</a:t>
          </a:r>
        </a:p>
      </dgm:t>
    </dgm:pt>
    <dgm:pt modelId="{4BFC510C-1CDC-464F-AF60-65D127FAC98B}" type="parTrans" cxnId="{3A391067-3518-4F72-A14E-B86E57AD55F3}">
      <dgm:prSet/>
      <dgm:spPr/>
      <dgm:t>
        <a:bodyPr/>
        <a:lstStyle/>
        <a:p>
          <a:endParaRPr lang="en-US"/>
        </a:p>
      </dgm:t>
    </dgm:pt>
    <dgm:pt modelId="{0F847F8F-5855-4EC4-8CA8-D2E3D640E8B2}" type="sibTrans" cxnId="{3A391067-3518-4F72-A14E-B86E57AD55F3}">
      <dgm:prSet/>
      <dgm:spPr/>
      <dgm:t>
        <a:bodyPr/>
        <a:lstStyle/>
        <a:p>
          <a:endParaRPr lang="en-US"/>
        </a:p>
      </dgm:t>
    </dgm:pt>
    <dgm:pt modelId="{F3ADF5DD-776F-49E5-B472-9BFF9D7F8698}">
      <dgm:prSet/>
      <dgm:spPr/>
      <dgm:t>
        <a:bodyPr/>
        <a:lstStyle/>
        <a:p>
          <a:r>
            <a:rPr lang="en-US"/>
            <a:t>Step 6</a:t>
          </a:r>
        </a:p>
      </dgm:t>
    </dgm:pt>
    <dgm:pt modelId="{24B7074C-C11A-4FB9-97A1-E3F590E3C768}" type="parTrans" cxnId="{04EF4EF4-89D1-4DE7-ADFA-06B2EB7D1CAF}">
      <dgm:prSet/>
      <dgm:spPr/>
      <dgm:t>
        <a:bodyPr/>
        <a:lstStyle/>
        <a:p>
          <a:endParaRPr lang="en-US"/>
        </a:p>
      </dgm:t>
    </dgm:pt>
    <dgm:pt modelId="{2CB9B4BD-385B-41F8-B662-6F1B1608922E}" type="sibTrans" cxnId="{04EF4EF4-89D1-4DE7-ADFA-06B2EB7D1CAF}">
      <dgm:prSet/>
      <dgm:spPr/>
      <dgm:t>
        <a:bodyPr/>
        <a:lstStyle/>
        <a:p>
          <a:endParaRPr lang="en-US"/>
        </a:p>
      </dgm:t>
    </dgm:pt>
    <dgm:pt modelId="{1FE3179F-0FA0-4021-86B3-72DFF14EC7E9}">
      <dgm:prSet/>
      <dgm:spPr/>
      <dgm:t>
        <a:bodyPr/>
        <a:lstStyle/>
        <a:p>
          <a:r>
            <a:rPr lang="en-US"/>
            <a:t>Data visualization</a:t>
          </a:r>
        </a:p>
      </dgm:t>
    </dgm:pt>
    <dgm:pt modelId="{41E7F8F4-2EE4-475C-A4FF-82F9530E871B}" type="parTrans" cxnId="{F757B5C1-8B0C-4A6A-A450-94321BE40347}">
      <dgm:prSet/>
      <dgm:spPr/>
      <dgm:t>
        <a:bodyPr/>
        <a:lstStyle/>
        <a:p>
          <a:endParaRPr lang="en-US"/>
        </a:p>
      </dgm:t>
    </dgm:pt>
    <dgm:pt modelId="{4BC4E164-87BF-4C9B-9D8D-8C1AA94F63E1}" type="sibTrans" cxnId="{F757B5C1-8B0C-4A6A-A450-94321BE40347}">
      <dgm:prSet/>
      <dgm:spPr/>
      <dgm:t>
        <a:bodyPr/>
        <a:lstStyle/>
        <a:p>
          <a:endParaRPr lang="en-US"/>
        </a:p>
      </dgm:t>
    </dgm:pt>
    <dgm:pt modelId="{F7A2B799-1445-40C1-8F50-93D062E30E70}" type="pres">
      <dgm:prSet presAssocID="{4CCD0469-F7D9-4B38-8A5B-818278E84A4C}" presName="Name0" presStyleCnt="0">
        <dgm:presLayoutVars>
          <dgm:dir/>
          <dgm:animLvl val="lvl"/>
          <dgm:resizeHandles val="exact"/>
        </dgm:presLayoutVars>
      </dgm:prSet>
      <dgm:spPr/>
      <dgm:t>
        <a:bodyPr/>
        <a:lstStyle/>
        <a:p>
          <a:endParaRPr lang="en-IN"/>
        </a:p>
      </dgm:t>
    </dgm:pt>
    <dgm:pt modelId="{510DF6AE-FCAA-4768-9514-2B3A92247D45}" type="pres">
      <dgm:prSet presAssocID="{F3ADF5DD-776F-49E5-B472-9BFF9D7F8698}" presName="boxAndChildren" presStyleCnt="0"/>
      <dgm:spPr/>
    </dgm:pt>
    <dgm:pt modelId="{AC55754D-3003-4387-8888-F364F2BD55CF}" type="pres">
      <dgm:prSet presAssocID="{F3ADF5DD-776F-49E5-B472-9BFF9D7F8698}" presName="parentTextBox" presStyleLbl="alignNode1" presStyleIdx="0" presStyleCnt="6"/>
      <dgm:spPr/>
      <dgm:t>
        <a:bodyPr/>
        <a:lstStyle/>
        <a:p>
          <a:endParaRPr lang="en-IN"/>
        </a:p>
      </dgm:t>
    </dgm:pt>
    <dgm:pt modelId="{E474AE0C-5B86-412D-B3C3-FC3D49B23FA4}" type="pres">
      <dgm:prSet presAssocID="{F3ADF5DD-776F-49E5-B472-9BFF9D7F8698}" presName="descendantBox" presStyleLbl="bgAccFollowNode1" presStyleIdx="0" presStyleCnt="6"/>
      <dgm:spPr/>
      <dgm:t>
        <a:bodyPr/>
        <a:lstStyle/>
        <a:p>
          <a:endParaRPr lang="en-IN"/>
        </a:p>
      </dgm:t>
    </dgm:pt>
    <dgm:pt modelId="{83BAE7AE-5CF9-4A70-B864-CF30EA49A0C3}" type="pres">
      <dgm:prSet presAssocID="{B9F2C36D-C0E7-40E4-B7F4-D0AF96345426}" presName="sp" presStyleCnt="0"/>
      <dgm:spPr/>
    </dgm:pt>
    <dgm:pt modelId="{FEE2A767-D8C0-4206-AF78-7B8E0AFD0AE6}" type="pres">
      <dgm:prSet presAssocID="{64386394-5F32-40B9-BE5D-755FB3AA86CC}" presName="arrowAndChildren" presStyleCnt="0"/>
      <dgm:spPr/>
    </dgm:pt>
    <dgm:pt modelId="{58C8AB34-DBFE-4D1C-AD71-0637AC7A5922}" type="pres">
      <dgm:prSet presAssocID="{64386394-5F32-40B9-BE5D-755FB3AA86CC}" presName="parentTextArrow" presStyleLbl="node1" presStyleIdx="0" presStyleCnt="0"/>
      <dgm:spPr/>
      <dgm:t>
        <a:bodyPr/>
        <a:lstStyle/>
        <a:p>
          <a:endParaRPr lang="en-IN"/>
        </a:p>
      </dgm:t>
    </dgm:pt>
    <dgm:pt modelId="{6BA5D69C-8414-425B-9488-1789DBE76EB3}" type="pres">
      <dgm:prSet presAssocID="{64386394-5F32-40B9-BE5D-755FB3AA86CC}" presName="arrow" presStyleLbl="alignNode1" presStyleIdx="1" presStyleCnt="6"/>
      <dgm:spPr/>
      <dgm:t>
        <a:bodyPr/>
        <a:lstStyle/>
        <a:p>
          <a:endParaRPr lang="en-IN"/>
        </a:p>
      </dgm:t>
    </dgm:pt>
    <dgm:pt modelId="{4B4A722E-1964-4421-83E5-F9119EDB8724}" type="pres">
      <dgm:prSet presAssocID="{64386394-5F32-40B9-BE5D-755FB3AA86CC}" presName="descendantArrow" presStyleLbl="bgAccFollowNode1" presStyleIdx="1" presStyleCnt="6"/>
      <dgm:spPr/>
      <dgm:t>
        <a:bodyPr/>
        <a:lstStyle/>
        <a:p>
          <a:endParaRPr lang="en-IN"/>
        </a:p>
      </dgm:t>
    </dgm:pt>
    <dgm:pt modelId="{BCB9AC38-AA75-41F1-A92F-00EC4F22AD24}" type="pres">
      <dgm:prSet presAssocID="{AD801C31-B68D-4739-931D-82A3C8E9BBC6}" presName="sp" presStyleCnt="0"/>
      <dgm:spPr/>
    </dgm:pt>
    <dgm:pt modelId="{9F5B4CA1-6717-4B0B-9210-D51D0F77A0B9}" type="pres">
      <dgm:prSet presAssocID="{311E0ABC-635D-451C-8478-0B00C92F12CF}" presName="arrowAndChildren" presStyleCnt="0"/>
      <dgm:spPr/>
    </dgm:pt>
    <dgm:pt modelId="{8952978B-8994-4B03-BD75-71DC0BD26A0B}" type="pres">
      <dgm:prSet presAssocID="{311E0ABC-635D-451C-8478-0B00C92F12CF}" presName="parentTextArrow" presStyleLbl="node1" presStyleIdx="0" presStyleCnt="0"/>
      <dgm:spPr/>
      <dgm:t>
        <a:bodyPr/>
        <a:lstStyle/>
        <a:p>
          <a:endParaRPr lang="en-IN"/>
        </a:p>
      </dgm:t>
    </dgm:pt>
    <dgm:pt modelId="{0D6C27A1-D20B-4610-974B-97D2B464751D}" type="pres">
      <dgm:prSet presAssocID="{311E0ABC-635D-451C-8478-0B00C92F12CF}" presName="arrow" presStyleLbl="alignNode1" presStyleIdx="2" presStyleCnt="6"/>
      <dgm:spPr/>
      <dgm:t>
        <a:bodyPr/>
        <a:lstStyle/>
        <a:p>
          <a:endParaRPr lang="en-IN"/>
        </a:p>
      </dgm:t>
    </dgm:pt>
    <dgm:pt modelId="{CC8FC71F-08F5-40C1-8821-2FD068AE0325}" type="pres">
      <dgm:prSet presAssocID="{311E0ABC-635D-451C-8478-0B00C92F12CF}" presName="descendantArrow" presStyleLbl="bgAccFollowNode1" presStyleIdx="2" presStyleCnt="6"/>
      <dgm:spPr/>
      <dgm:t>
        <a:bodyPr/>
        <a:lstStyle/>
        <a:p>
          <a:endParaRPr lang="en-IN"/>
        </a:p>
      </dgm:t>
    </dgm:pt>
    <dgm:pt modelId="{8349450C-8D7B-4026-AC0B-EE6023982A3E}" type="pres">
      <dgm:prSet presAssocID="{E5D7FC64-34F3-40C7-8583-B8ADD428492D}" presName="sp" presStyleCnt="0"/>
      <dgm:spPr/>
    </dgm:pt>
    <dgm:pt modelId="{4CB8F4BE-FD15-47BA-A534-CBA32A182B8E}" type="pres">
      <dgm:prSet presAssocID="{D1AA9EDB-FC47-4DB3-A521-3D58145E9092}" presName="arrowAndChildren" presStyleCnt="0"/>
      <dgm:spPr/>
    </dgm:pt>
    <dgm:pt modelId="{25D028B6-4E96-4898-880C-25CAF9D455E2}" type="pres">
      <dgm:prSet presAssocID="{D1AA9EDB-FC47-4DB3-A521-3D58145E9092}" presName="parentTextArrow" presStyleLbl="node1" presStyleIdx="0" presStyleCnt="0"/>
      <dgm:spPr/>
      <dgm:t>
        <a:bodyPr/>
        <a:lstStyle/>
        <a:p>
          <a:endParaRPr lang="en-IN"/>
        </a:p>
      </dgm:t>
    </dgm:pt>
    <dgm:pt modelId="{263A95F4-81C8-4001-B287-DB35A7DCD45E}" type="pres">
      <dgm:prSet presAssocID="{D1AA9EDB-FC47-4DB3-A521-3D58145E9092}" presName="arrow" presStyleLbl="alignNode1" presStyleIdx="3" presStyleCnt="6"/>
      <dgm:spPr/>
      <dgm:t>
        <a:bodyPr/>
        <a:lstStyle/>
        <a:p>
          <a:endParaRPr lang="en-IN"/>
        </a:p>
      </dgm:t>
    </dgm:pt>
    <dgm:pt modelId="{62013C1A-1FDA-4617-9B92-04E6C30BB748}" type="pres">
      <dgm:prSet presAssocID="{D1AA9EDB-FC47-4DB3-A521-3D58145E9092}" presName="descendantArrow" presStyleLbl="bgAccFollowNode1" presStyleIdx="3" presStyleCnt="6"/>
      <dgm:spPr/>
      <dgm:t>
        <a:bodyPr/>
        <a:lstStyle/>
        <a:p>
          <a:endParaRPr lang="en-IN"/>
        </a:p>
      </dgm:t>
    </dgm:pt>
    <dgm:pt modelId="{EA462D8E-D738-4213-8E50-BA28F1019A9E}" type="pres">
      <dgm:prSet presAssocID="{F00963F5-1111-4FD0-9271-5D6972496719}" presName="sp" presStyleCnt="0"/>
      <dgm:spPr/>
    </dgm:pt>
    <dgm:pt modelId="{43A396E0-59C7-43F7-81DC-1406F1F5CD46}" type="pres">
      <dgm:prSet presAssocID="{3B0F145C-4EAA-4B0B-88D1-E9AC93498B15}" presName="arrowAndChildren" presStyleCnt="0"/>
      <dgm:spPr/>
    </dgm:pt>
    <dgm:pt modelId="{80170F51-E7D0-4221-8170-D0E44D690B21}" type="pres">
      <dgm:prSet presAssocID="{3B0F145C-4EAA-4B0B-88D1-E9AC93498B15}" presName="parentTextArrow" presStyleLbl="node1" presStyleIdx="0" presStyleCnt="0"/>
      <dgm:spPr/>
      <dgm:t>
        <a:bodyPr/>
        <a:lstStyle/>
        <a:p>
          <a:endParaRPr lang="en-IN"/>
        </a:p>
      </dgm:t>
    </dgm:pt>
    <dgm:pt modelId="{B20B2A02-2DCB-4DC7-BEB9-6390A1F0DE95}" type="pres">
      <dgm:prSet presAssocID="{3B0F145C-4EAA-4B0B-88D1-E9AC93498B15}" presName="arrow" presStyleLbl="alignNode1" presStyleIdx="4" presStyleCnt="6"/>
      <dgm:spPr/>
      <dgm:t>
        <a:bodyPr/>
        <a:lstStyle/>
        <a:p>
          <a:endParaRPr lang="en-IN"/>
        </a:p>
      </dgm:t>
    </dgm:pt>
    <dgm:pt modelId="{36CF45AE-4E42-4FAB-991F-E2AA32247EC4}" type="pres">
      <dgm:prSet presAssocID="{3B0F145C-4EAA-4B0B-88D1-E9AC93498B15}" presName="descendantArrow" presStyleLbl="bgAccFollowNode1" presStyleIdx="4" presStyleCnt="6"/>
      <dgm:spPr/>
      <dgm:t>
        <a:bodyPr/>
        <a:lstStyle/>
        <a:p>
          <a:endParaRPr lang="en-IN"/>
        </a:p>
      </dgm:t>
    </dgm:pt>
    <dgm:pt modelId="{5C49F95A-FDAE-4D7C-A32C-FC7A25445B2D}" type="pres">
      <dgm:prSet presAssocID="{006CED03-A430-44B6-A306-138595BCBC4C}" presName="sp" presStyleCnt="0"/>
      <dgm:spPr/>
    </dgm:pt>
    <dgm:pt modelId="{5EDC5537-F5F8-473C-9F4E-DD92D2484FA5}" type="pres">
      <dgm:prSet presAssocID="{41E02702-D3AF-4BE5-9B8E-BD61777958C6}" presName="arrowAndChildren" presStyleCnt="0"/>
      <dgm:spPr/>
    </dgm:pt>
    <dgm:pt modelId="{7558F4A2-CFD9-4C5F-A8A3-B18889934102}" type="pres">
      <dgm:prSet presAssocID="{41E02702-D3AF-4BE5-9B8E-BD61777958C6}" presName="parentTextArrow" presStyleLbl="node1" presStyleIdx="0" presStyleCnt="0"/>
      <dgm:spPr/>
      <dgm:t>
        <a:bodyPr/>
        <a:lstStyle/>
        <a:p>
          <a:endParaRPr lang="en-IN"/>
        </a:p>
      </dgm:t>
    </dgm:pt>
    <dgm:pt modelId="{558E3A56-24C1-4660-A0E7-57CD8F4EB08E}" type="pres">
      <dgm:prSet presAssocID="{41E02702-D3AF-4BE5-9B8E-BD61777958C6}" presName="arrow" presStyleLbl="alignNode1" presStyleIdx="5" presStyleCnt="6"/>
      <dgm:spPr/>
      <dgm:t>
        <a:bodyPr/>
        <a:lstStyle/>
        <a:p>
          <a:endParaRPr lang="en-IN"/>
        </a:p>
      </dgm:t>
    </dgm:pt>
    <dgm:pt modelId="{3837253E-28CD-4C62-A6C4-4E6AB502B2F7}" type="pres">
      <dgm:prSet presAssocID="{41E02702-D3AF-4BE5-9B8E-BD61777958C6}" presName="descendantArrow" presStyleLbl="bgAccFollowNode1" presStyleIdx="5" presStyleCnt="6"/>
      <dgm:spPr/>
      <dgm:t>
        <a:bodyPr/>
        <a:lstStyle/>
        <a:p>
          <a:endParaRPr lang="en-IN"/>
        </a:p>
      </dgm:t>
    </dgm:pt>
  </dgm:ptLst>
  <dgm:cxnLst>
    <dgm:cxn modelId="{FD1D1604-5561-4328-A9F5-AC010E0C632A}" type="presOf" srcId="{498656E6-1C81-424B-A95B-1CF38F163F8A}" destId="{62013C1A-1FDA-4617-9B92-04E6C30BB748}" srcOrd="0" destOrd="0" presId="urn:microsoft.com/office/officeart/2016/7/layout/VerticalDownArrowProcess"/>
    <dgm:cxn modelId="{FFD6DAE4-A0EC-4969-97F6-0B16BFC6CBFE}" type="presOf" srcId="{C1FE7002-180D-412C-A605-AED50FCAE9CC}" destId="{36CF45AE-4E42-4FAB-991F-E2AA32247EC4}" srcOrd="0" destOrd="3" presId="urn:microsoft.com/office/officeart/2016/7/layout/VerticalDownArrowProcess"/>
    <dgm:cxn modelId="{8AAE0A4D-2672-458E-9A18-22FCD4296877}" srcId="{42390546-3E77-4FD4-8E52-F27083392155}" destId="{D909DBF0-C7F1-447F-901E-3A652BFB24D3}" srcOrd="0" destOrd="0" parTransId="{4D556433-7A4D-42D9-94AD-3D3D9E3AAE61}" sibTransId="{19FCA731-9A46-4475-8425-10AED2DE2278}"/>
    <dgm:cxn modelId="{5E1453B9-D0B6-4686-8424-D0034EAF6784}" type="presOf" srcId="{42390546-3E77-4FD4-8E52-F27083392155}" destId="{36CF45AE-4E42-4FAB-991F-E2AA32247EC4}" srcOrd="0" destOrd="0" presId="urn:microsoft.com/office/officeart/2016/7/layout/VerticalDownArrowProcess"/>
    <dgm:cxn modelId="{4E9B4D06-2120-4527-8800-F59A6F899AFF}" srcId="{4CCD0469-F7D9-4B38-8A5B-818278E84A4C}" destId="{311E0ABC-635D-451C-8478-0B00C92F12CF}" srcOrd="3" destOrd="0" parTransId="{ECB236AA-2101-441F-8FEB-C0D7399ADFE4}" sibTransId="{AD801C31-B68D-4739-931D-82A3C8E9BBC6}"/>
    <dgm:cxn modelId="{52B436AC-9EBC-44CF-8591-7122717D249A}" type="presOf" srcId="{311E0ABC-635D-451C-8478-0B00C92F12CF}" destId="{0D6C27A1-D20B-4610-974B-97D2B464751D}" srcOrd="1" destOrd="0" presId="urn:microsoft.com/office/officeart/2016/7/layout/VerticalDownArrowProcess"/>
    <dgm:cxn modelId="{0058D0F2-7453-47DD-AF35-C6D19D28EAE1}" srcId="{42390546-3E77-4FD4-8E52-F27083392155}" destId="{3D749894-9EC2-49E0-A30E-CF964CFD7C14}" srcOrd="1" destOrd="0" parTransId="{6E38EA15-6FC5-438B-A353-E54406E93EF5}" sibTransId="{C5224BD1-4E01-485B-98B3-26663469D598}"/>
    <dgm:cxn modelId="{21E338B6-2BFD-4635-A8C7-38C19DFC330C}" type="presOf" srcId="{64386394-5F32-40B9-BE5D-755FB3AA86CC}" destId="{6BA5D69C-8414-425B-9488-1789DBE76EB3}" srcOrd="1" destOrd="0" presId="urn:microsoft.com/office/officeart/2016/7/layout/VerticalDownArrowProcess"/>
    <dgm:cxn modelId="{5A72C2CD-9D78-4F41-A018-C282A5CC1CB8}" type="presOf" srcId="{311E0ABC-635D-451C-8478-0B00C92F12CF}" destId="{8952978B-8994-4B03-BD75-71DC0BD26A0B}" srcOrd="0" destOrd="0" presId="urn:microsoft.com/office/officeart/2016/7/layout/VerticalDownArrowProcess"/>
    <dgm:cxn modelId="{2EB62CFA-81E3-4299-B773-13289D21AE30}" srcId="{4CCD0469-F7D9-4B38-8A5B-818278E84A4C}" destId="{41E02702-D3AF-4BE5-9B8E-BD61777958C6}" srcOrd="0" destOrd="0" parTransId="{F8D06107-E62A-4E87-BB9D-E692351A5740}" sibTransId="{006CED03-A430-44B6-A306-138595BCBC4C}"/>
    <dgm:cxn modelId="{04EF4EF4-89D1-4DE7-ADFA-06B2EB7D1CAF}" srcId="{4CCD0469-F7D9-4B38-8A5B-818278E84A4C}" destId="{F3ADF5DD-776F-49E5-B472-9BFF9D7F8698}" srcOrd="5" destOrd="0" parTransId="{24B7074C-C11A-4FB9-97A1-E3F590E3C768}" sibTransId="{2CB9B4BD-385B-41F8-B662-6F1B1608922E}"/>
    <dgm:cxn modelId="{59591F49-78D6-4776-B6A9-3FAF49D619B4}" type="presOf" srcId="{41E02702-D3AF-4BE5-9B8E-BD61777958C6}" destId="{558E3A56-24C1-4660-A0E7-57CD8F4EB08E}" srcOrd="1" destOrd="0" presId="urn:microsoft.com/office/officeart/2016/7/layout/VerticalDownArrowProcess"/>
    <dgm:cxn modelId="{3A391067-3518-4F72-A14E-B86E57AD55F3}" srcId="{64386394-5F32-40B9-BE5D-755FB3AA86CC}" destId="{F1476135-F794-4C6A-8125-D9B69A9CB2F5}" srcOrd="0" destOrd="0" parTransId="{4BFC510C-1CDC-464F-AF60-65D127FAC98B}" sibTransId="{0F847F8F-5855-4EC4-8CA8-D2E3D640E8B2}"/>
    <dgm:cxn modelId="{5E6893BE-A39B-40CC-9E0E-1575FDEC23ED}" srcId="{311E0ABC-635D-451C-8478-0B00C92F12CF}" destId="{7674D6F6-A137-4C0D-9C03-28788BFA51E7}" srcOrd="0" destOrd="0" parTransId="{C8A4642F-E8B0-4E1D-B311-F8419C6CC4B1}" sibTransId="{9AA5B0A0-93C2-4630-97D4-93E5F8B20AFA}"/>
    <dgm:cxn modelId="{1E57E14F-9415-44D1-A230-1EE073D529AF}" type="presOf" srcId="{D1AA9EDB-FC47-4DB3-A521-3D58145E9092}" destId="{25D028B6-4E96-4898-880C-25CAF9D455E2}" srcOrd="0" destOrd="0" presId="urn:microsoft.com/office/officeart/2016/7/layout/VerticalDownArrowProcess"/>
    <dgm:cxn modelId="{825A17CE-1215-4ABA-AE04-193D0FC5D8EE}" type="presOf" srcId="{E6DB85A9-52D0-4C2E-8A4A-BE2544020E84}" destId="{3837253E-28CD-4C62-A6C4-4E6AB502B2F7}" srcOrd="0" destOrd="0" presId="urn:microsoft.com/office/officeart/2016/7/layout/VerticalDownArrowProcess"/>
    <dgm:cxn modelId="{FADF21D7-3185-4C7B-872D-786E70DC6322}" srcId="{4CCD0469-F7D9-4B38-8A5B-818278E84A4C}" destId="{D1AA9EDB-FC47-4DB3-A521-3D58145E9092}" srcOrd="2" destOrd="0" parTransId="{A8E9DA54-994D-43C1-997D-5C2CE37B5C71}" sibTransId="{E5D7FC64-34F3-40C7-8583-B8ADD428492D}"/>
    <dgm:cxn modelId="{D35AA18F-0CF1-4E66-85E6-F59960F083C5}" srcId="{42390546-3E77-4FD4-8E52-F27083392155}" destId="{C1FE7002-180D-412C-A605-AED50FCAE9CC}" srcOrd="2" destOrd="0" parTransId="{6A77AA53-4307-4E7D-855F-1C74C42B66FE}" sibTransId="{4AA18C32-16E4-4DAF-8957-9A540A2C6C96}"/>
    <dgm:cxn modelId="{5B4CEE03-702D-4EE2-9114-6BEEE0FAA73B}" type="presOf" srcId="{F3ADF5DD-776F-49E5-B472-9BFF9D7F8698}" destId="{AC55754D-3003-4387-8888-F364F2BD55CF}" srcOrd="0" destOrd="0" presId="urn:microsoft.com/office/officeart/2016/7/layout/VerticalDownArrowProcess"/>
    <dgm:cxn modelId="{C3B8AF0A-6738-4CA1-ABCA-AEDB4E44E254}" type="presOf" srcId="{3B0F145C-4EAA-4B0B-88D1-E9AC93498B15}" destId="{80170F51-E7D0-4221-8170-D0E44D690B21}" srcOrd="0" destOrd="0" presId="urn:microsoft.com/office/officeart/2016/7/layout/VerticalDownArrowProcess"/>
    <dgm:cxn modelId="{FD66F163-C4E5-487A-87A1-40C91B858B36}" type="presOf" srcId="{4CCD0469-F7D9-4B38-8A5B-818278E84A4C}" destId="{F7A2B799-1445-40C1-8F50-93D062E30E70}" srcOrd="0" destOrd="0" presId="urn:microsoft.com/office/officeart/2016/7/layout/VerticalDownArrowProcess"/>
    <dgm:cxn modelId="{38A7988D-3654-4986-9439-29517CAD5FAA}" type="presOf" srcId="{3B0F145C-4EAA-4B0B-88D1-E9AC93498B15}" destId="{B20B2A02-2DCB-4DC7-BEB9-6390A1F0DE95}" srcOrd="1" destOrd="0" presId="urn:microsoft.com/office/officeart/2016/7/layout/VerticalDownArrowProcess"/>
    <dgm:cxn modelId="{86418A57-286F-4D91-B9B5-2CD0BC96B22F}" srcId="{4CCD0469-F7D9-4B38-8A5B-818278E84A4C}" destId="{3B0F145C-4EAA-4B0B-88D1-E9AC93498B15}" srcOrd="1" destOrd="0" parTransId="{00E5A122-7394-44F8-BB43-6146B68583FD}" sibTransId="{F00963F5-1111-4FD0-9271-5D6972496719}"/>
    <dgm:cxn modelId="{1A09CC00-6BBA-4AB9-978E-10E4684EF4B9}" type="presOf" srcId="{1FE3179F-0FA0-4021-86B3-72DFF14EC7E9}" destId="{E474AE0C-5B86-412D-B3C3-FC3D49B23FA4}" srcOrd="0" destOrd="0" presId="urn:microsoft.com/office/officeart/2016/7/layout/VerticalDownArrowProcess"/>
    <dgm:cxn modelId="{50C46598-AEE1-4825-925A-FE1CAEEA346D}" srcId="{4CCD0469-F7D9-4B38-8A5B-818278E84A4C}" destId="{64386394-5F32-40B9-BE5D-755FB3AA86CC}" srcOrd="4" destOrd="0" parTransId="{85EB9272-582B-4A63-8E5B-B95241D458E9}" sibTransId="{B9F2C36D-C0E7-40E4-B7F4-D0AF96345426}"/>
    <dgm:cxn modelId="{196220CD-C5B9-4761-8DD1-FECA72E8407F}" type="presOf" srcId="{7674D6F6-A137-4C0D-9C03-28788BFA51E7}" destId="{CC8FC71F-08F5-40C1-8821-2FD068AE0325}" srcOrd="0" destOrd="0" presId="urn:microsoft.com/office/officeart/2016/7/layout/VerticalDownArrowProcess"/>
    <dgm:cxn modelId="{3746A458-F7F0-45A2-B05F-BA831055C26B}" type="presOf" srcId="{D1AA9EDB-FC47-4DB3-A521-3D58145E9092}" destId="{263A95F4-81C8-4001-B287-DB35A7DCD45E}" srcOrd="1" destOrd="0" presId="urn:microsoft.com/office/officeart/2016/7/layout/VerticalDownArrowProcess"/>
    <dgm:cxn modelId="{0BB7B8AB-04B7-42A5-AD62-FDC19E3C5AFA}" srcId="{3B0F145C-4EAA-4B0B-88D1-E9AC93498B15}" destId="{42390546-3E77-4FD4-8E52-F27083392155}" srcOrd="0" destOrd="0" parTransId="{A39A0F2F-F25B-4639-A3D7-7FCD6529B25D}" sibTransId="{A933800D-5FB6-47F4-B35B-7C2A75224E95}"/>
    <dgm:cxn modelId="{F757B5C1-8B0C-4A6A-A450-94321BE40347}" srcId="{F3ADF5DD-776F-49E5-B472-9BFF9D7F8698}" destId="{1FE3179F-0FA0-4021-86B3-72DFF14EC7E9}" srcOrd="0" destOrd="0" parTransId="{41E7F8F4-2EE4-475C-A4FF-82F9530E871B}" sibTransId="{4BC4E164-87BF-4C9B-9D8D-8C1AA94F63E1}"/>
    <dgm:cxn modelId="{2C0810AB-E8EC-43C5-9A43-1F649E9196C6}" type="presOf" srcId="{F1476135-F794-4C6A-8125-D9B69A9CB2F5}" destId="{4B4A722E-1964-4421-83E5-F9119EDB8724}" srcOrd="0" destOrd="0" presId="urn:microsoft.com/office/officeart/2016/7/layout/VerticalDownArrowProcess"/>
    <dgm:cxn modelId="{D121D6CA-9435-4807-BF38-D5E52901EF97}" srcId="{D1AA9EDB-FC47-4DB3-A521-3D58145E9092}" destId="{498656E6-1C81-424B-A95B-1CF38F163F8A}" srcOrd="0" destOrd="0" parTransId="{F4B889B6-4125-49D5-A2B2-180B22A4A7BA}" sibTransId="{4AD22618-5B8C-46C4-A6A0-B64115EBDC34}"/>
    <dgm:cxn modelId="{64F946E0-6B85-4D0B-A5EF-E57348D607CD}" type="presOf" srcId="{41E02702-D3AF-4BE5-9B8E-BD61777958C6}" destId="{7558F4A2-CFD9-4C5F-A8A3-B18889934102}" srcOrd="0" destOrd="0" presId="urn:microsoft.com/office/officeart/2016/7/layout/VerticalDownArrowProcess"/>
    <dgm:cxn modelId="{45DAE58B-2B48-4453-BFD3-134968DECE99}" type="presOf" srcId="{3D749894-9EC2-49E0-A30E-CF964CFD7C14}" destId="{36CF45AE-4E42-4FAB-991F-E2AA32247EC4}" srcOrd="0" destOrd="2" presId="urn:microsoft.com/office/officeart/2016/7/layout/VerticalDownArrowProcess"/>
    <dgm:cxn modelId="{C2C2E7F7-76B2-431F-B14E-AE4171705A08}" type="presOf" srcId="{D909DBF0-C7F1-447F-901E-3A652BFB24D3}" destId="{36CF45AE-4E42-4FAB-991F-E2AA32247EC4}" srcOrd="0" destOrd="1" presId="urn:microsoft.com/office/officeart/2016/7/layout/VerticalDownArrowProcess"/>
    <dgm:cxn modelId="{C8A32841-3A72-44E6-A900-F0BB4F4391F4}" srcId="{42390546-3E77-4FD4-8E52-F27083392155}" destId="{F0EA3889-ED2D-4715-91BB-0E40C7EC8D30}" srcOrd="3" destOrd="0" parTransId="{9AA6C91C-C4EA-432B-95E4-8F7E71CAE678}" sibTransId="{9D103E1C-22A0-415A-A9C8-11058C0C3F77}"/>
    <dgm:cxn modelId="{7C6ADE05-0C2C-475E-90CF-3F0B9AE242AA}" type="presOf" srcId="{64386394-5F32-40B9-BE5D-755FB3AA86CC}" destId="{58C8AB34-DBFE-4D1C-AD71-0637AC7A5922}" srcOrd="0" destOrd="0" presId="urn:microsoft.com/office/officeart/2016/7/layout/VerticalDownArrowProcess"/>
    <dgm:cxn modelId="{98BA2A3C-A8AB-4377-B48E-BF12B5C6774E}" srcId="{41E02702-D3AF-4BE5-9B8E-BD61777958C6}" destId="{E6DB85A9-52D0-4C2E-8A4A-BE2544020E84}" srcOrd="0" destOrd="0" parTransId="{51077D3A-E000-4D4F-9DA1-0A6C8D7C9BC4}" sibTransId="{76579F97-A314-4AD1-994C-3F7BD276C21C}"/>
    <dgm:cxn modelId="{706A187D-540C-4D8A-836D-859A15888EA3}" type="presOf" srcId="{F0EA3889-ED2D-4715-91BB-0E40C7EC8D30}" destId="{36CF45AE-4E42-4FAB-991F-E2AA32247EC4}" srcOrd="0" destOrd="4" presId="urn:microsoft.com/office/officeart/2016/7/layout/VerticalDownArrowProcess"/>
    <dgm:cxn modelId="{DA07F848-7B0A-49D4-9897-1481774E8EF4}" type="presParOf" srcId="{F7A2B799-1445-40C1-8F50-93D062E30E70}" destId="{510DF6AE-FCAA-4768-9514-2B3A92247D45}" srcOrd="0" destOrd="0" presId="urn:microsoft.com/office/officeart/2016/7/layout/VerticalDownArrowProcess"/>
    <dgm:cxn modelId="{FB87A209-19FB-4CF9-891C-AB007D1C5A56}" type="presParOf" srcId="{510DF6AE-FCAA-4768-9514-2B3A92247D45}" destId="{AC55754D-3003-4387-8888-F364F2BD55CF}" srcOrd="0" destOrd="0" presId="urn:microsoft.com/office/officeart/2016/7/layout/VerticalDownArrowProcess"/>
    <dgm:cxn modelId="{4BD909B2-A6CE-4E63-BBA6-74D26B272F35}" type="presParOf" srcId="{510DF6AE-FCAA-4768-9514-2B3A92247D45}" destId="{E474AE0C-5B86-412D-B3C3-FC3D49B23FA4}" srcOrd="1" destOrd="0" presId="urn:microsoft.com/office/officeart/2016/7/layout/VerticalDownArrowProcess"/>
    <dgm:cxn modelId="{C28E88C6-AF6A-4607-ADA6-7CEEC97F6092}" type="presParOf" srcId="{F7A2B799-1445-40C1-8F50-93D062E30E70}" destId="{83BAE7AE-5CF9-4A70-B864-CF30EA49A0C3}" srcOrd="1" destOrd="0" presId="urn:microsoft.com/office/officeart/2016/7/layout/VerticalDownArrowProcess"/>
    <dgm:cxn modelId="{7AE586B6-97A5-4C0C-A5F0-F70ACBF5C70C}" type="presParOf" srcId="{F7A2B799-1445-40C1-8F50-93D062E30E70}" destId="{FEE2A767-D8C0-4206-AF78-7B8E0AFD0AE6}" srcOrd="2" destOrd="0" presId="urn:microsoft.com/office/officeart/2016/7/layout/VerticalDownArrowProcess"/>
    <dgm:cxn modelId="{3DCC300C-16DB-444F-81BA-BF8ADF9A1759}" type="presParOf" srcId="{FEE2A767-D8C0-4206-AF78-7B8E0AFD0AE6}" destId="{58C8AB34-DBFE-4D1C-AD71-0637AC7A5922}" srcOrd="0" destOrd="0" presId="urn:microsoft.com/office/officeart/2016/7/layout/VerticalDownArrowProcess"/>
    <dgm:cxn modelId="{15EC567A-CA94-4B65-B57C-8790563A0C28}" type="presParOf" srcId="{FEE2A767-D8C0-4206-AF78-7B8E0AFD0AE6}" destId="{6BA5D69C-8414-425B-9488-1789DBE76EB3}" srcOrd="1" destOrd="0" presId="urn:microsoft.com/office/officeart/2016/7/layout/VerticalDownArrowProcess"/>
    <dgm:cxn modelId="{07E94378-DF7F-40B4-87FC-7F15958BBC77}" type="presParOf" srcId="{FEE2A767-D8C0-4206-AF78-7B8E0AFD0AE6}" destId="{4B4A722E-1964-4421-83E5-F9119EDB8724}" srcOrd="2" destOrd="0" presId="urn:microsoft.com/office/officeart/2016/7/layout/VerticalDownArrowProcess"/>
    <dgm:cxn modelId="{EA6ED1F6-9404-4A93-8F7C-0AD46AAB0988}" type="presParOf" srcId="{F7A2B799-1445-40C1-8F50-93D062E30E70}" destId="{BCB9AC38-AA75-41F1-A92F-00EC4F22AD24}" srcOrd="3" destOrd="0" presId="urn:microsoft.com/office/officeart/2016/7/layout/VerticalDownArrowProcess"/>
    <dgm:cxn modelId="{62E9468D-8AD8-4D95-BC33-57D921AA2BA5}" type="presParOf" srcId="{F7A2B799-1445-40C1-8F50-93D062E30E70}" destId="{9F5B4CA1-6717-4B0B-9210-D51D0F77A0B9}" srcOrd="4" destOrd="0" presId="urn:microsoft.com/office/officeart/2016/7/layout/VerticalDownArrowProcess"/>
    <dgm:cxn modelId="{1E416CC8-EAED-4484-AA4C-97E627F06410}" type="presParOf" srcId="{9F5B4CA1-6717-4B0B-9210-D51D0F77A0B9}" destId="{8952978B-8994-4B03-BD75-71DC0BD26A0B}" srcOrd="0" destOrd="0" presId="urn:microsoft.com/office/officeart/2016/7/layout/VerticalDownArrowProcess"/>
    <dgm:cxn modelId="{F00EC555-DCE8-42AF-989A-EF52F80ED18F}" type="presParOf" srcId="{9F5B4CA1-6717-4B0B-9210-D51D0F77A0B9}" destId="{0D6C27A1-D20B-4610-974B-97D2B464751D}" srcOrd="1" destOrd="0" presId="urn:microsoft.com/office/officeart/2016/7/layout/VerticalDownArrowProcess"/>
    <dgm:cxn modelId="{128D6B00-F4A6-4E00-9DF2-609092BB8C8D}" type="presParOf" srcId="{9F5B4CA1-6717-4B0B-9210-D51D0F77A0B9}" destId="{CC8FC71F-08F5-40C1-8821-2FD068AE0325}" srcOrd="2" destOrd="0" presId="urn:microsoft.com/office/officeart/2016/7/layout/VerticalDownArrowProcess"/>
    <dgm:cxn modelId="{5CABD7C7-6223-4C30-967D-6D8CA4BA022A}" type="presParOf" srcId="{F7A2B799-1445-40C1-8F50-93D062E30E70}" destId="{8349450C-8D7B-4026-AC0B-EE6023982A3E}" srcOrd="5" destOrd="0" presId="urn:microsoft.com/office/officeart/2016/7/layout/VerticalDownArrowProcess"/>
    <dgm:cxn modelId="{1A91B8DE-0839-491E-8F3E-23ADBB8675D8}" type="presParOf" srcId="{F7A2B799-1445-40C1-8F50-93D062E30E70}" destId="{4CB8F4BE-FD15-47BA-A534-CBA32A182B8E}" srcOrd="6" destOrd="0" presId="urn:microsoft.com/office/officeart/2016/7/layout/VerticalDownArrowProcess"/>
    <dgm:cxn modelId="{8B739769-DEE2-4C34-A975-A056244140CF}" type="presParOf" srcId="{4CB8F4BE-FD15-47BA-A534-CBA32A182B8E}" destId="{25D028B6-4E96-4898-880C-25CAF9D455E2}" srcOrd="0" destOrd="0" presId="urn:microsoft.com/office/officeart/2016/7/layout/VerticalDownArrowProcess"/>
    <dgm:cxn modelId="{5158862D-8053-44C9-B93E-308F013708BF}" type="presParOf" srcId="{4CB8F4BE-FD15-47BA-A534-CBA32A182B8E}" destId="{263A95F4-81C8-4001-B287-DB35A7DCD45E}" srcOrd="1" destOrd="0" presId="urn:microsoft.com/office/officeart/2016/7/layout/VerticalDownArrowProcess"/>
    <dgm:cxn modelId="{23D5AF73-6F49-496B-96C2-2838AF084622}" type="presParOf" srcId="{4CB8F4BE-FD15-47BA-A534-CBA32A182B8E}" destId="{62013C1A-1FDA-4617-9B92-04E6C30BB748}" srcOrd="2" destOrd="0" presId="urn:microsoft.com/office/officeart/2016/7/layout/VerticalDownArrowProcess"/>
    <dgm:cxn modelId="{206ECEAD-D083-4C3E-AA28-104422742974}" type="presParOf" srcId="{F7A2B799-1445-40C1-8F50-93D062E30E70}" destId="{EA462D8E-D738-4213-8E50-BA28F1019A9E}" srcOrd="7" destOrd="0" presId="urn:microsoft.com/office/officeart/2016/7/layout/VerticalDownArrowProcess"/>
    <dgm:cxn modelId="{82ACBE1C-164F-4637-9823-9F18CDD875CB}" type="presParOf" srcId="{F7A2B799-1445-40C1-8F50-93D062E30E70}" destId="{43A396E0-59C7-43F7-81DC-1406F1F5CD46}" srcOrd="8" destOrd="0" presId="urn:microsoft.com/office/officeart/2016/7/layout/VerticalDownArrowProcess"/>
    <dgm:cxn modelId="{334AD233-A075-4C3E-8AA7-6F2FD6C76257}" type="presParOf" srcId="{43A396E0-59C7-43F7-81DC-1406F1F5CD46}" destId="{80170F51-E7D0-4221-8170-D0E44D690B21}" srcOrd="0" destOrd="0" presId="urn:microsoft.com/office/officeart/2016/7/layout/VerticalDownArrowProcess"/>
    <dgm:cxn modelId="{75A9A53F-BD92-4BCA-94AD-25066AB4C890}" type="presParOf" srcId="{43A396E0-59C7-43F7-81DC-1406F1F5CD46}" destId="{B20B2A02-2DCB-4DC7-BEB9-6390A1F0DE95}" srcOrd="1" destOrd="0" presId="urn:microsoft.com/office/officeart/2016/7/layout/VerticalDownArrowProcess"/>
    <dgm:cxn modelId="{06069EBE-94EE-4ECE-B10E-6963AD958110}" type="presParOf" srcId="{43A396E0-59C7-43F7-81DC-1406F1F5CD46}" destId="{36CF45AE-4E42-4FAB-991F-E2AA32247EC4}" srcOrd="2" destOrd="0" presId="urn:microsoft.com/office/officeart/2016/7/layout/VerticalDownArrowProcess"/>
    <dgm:cxn modelId="{FAC2D7B8-3953-4CA5-8C8B-BD2121891A49}" type="presParOf" srcId="{F7A2B799-1445-40C1-8F50-93D062E30E70}" destId="{5C49F95A-FDAE-4D7C-A32C-FC7A25445B2D}" srcOrd="9" destOrd="0" presId="urn:microsoft.com/office/officeart/2016/7/layout/VerticalDownArrowProcess"/>
    <dgm:cxn modelId="{75D1DC80-D31E-4A58-AF5D-17485E27226D}" type="presParOf" srcId="{F7A2B799-1445-40C1-8F50-93D062E30E70}" destId="{5EDC5537-F5F8-473C-9F4E-DD92D2484FA5}" srcOrd="10" destOrd="0" presId="urn:microsoft.com/office/officeart/2016/7/layout/VerticalDownArrowProcess"/>
    <dgm:cxn modelId="{641AB21A-4C92-4DA3-BAE8-668E97C0348F}" type="presParOf" srcId="{5EDC5537-F5F8-473C-9F4E-DD92D2484FA5}" destId="{7558F4A2-CFD9-4C5F-A8A3-B18889934102}" srcOrd="0" destOrd="0" presId="urn:microsoft.com/office/officeart/2016/7/layout/VerticalDownArrowProcess"/>
    <dgm:cxn modelId="{4E567757-B0B2-4057-8878-84187AE03B93}" type="presParOf" srcId="{5EDC5537-F5F8-473C-9F4E-DD92D2484FA5}" destId="{558E3A56-24C1-4660-A0E7-57CD8F4EB08E}" srcOrd="1" destOrd="0" presId="urn:microsoft.com/office/officeart/2016/7/layout/VerticalDownArrowProcess"/>
    <dgm:cxn modelId="{868A76FE-3F6C-4CCA-810C-20AB6D68D803}" type="presParOf" srcId="{5EDC5537-F5F8-473C-9F4E-DD92D2484FA5}" destId="{3837253E-28CD-4C62-A6C4-4E6AB502B2F7}" srcOrd="2" destOrd="0" presId="urn:microsoft.com/office/officeart/2016/7/layout/VerticalDownArrow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754D-3003-4387-8888-F364F2BD55CF}">
      <dsp:nvSpPr>
        <dsp:cNvPr id="0" name=""/>
        <dsp:cNvSpPr/>
      </dsp:nvSpPr>
      <dsp:spPr>
        <a:xfrm>
          <a:off x="0" y="3616837"/>
          <a:ext cx="1803400" cy="47470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6</a:t>
          </a:r>
        </a:p>
      </dsp:txBody>
      <dsp:txXfrm>
        <a:off x="0" y="3616837"/>
        <a:ext cx="1803400" cy="474707"/>
      </dsp:txXfrm>
    </dsp:sp>
    <dsp:sp modelId="{E474AE0C-5B86-412D-B3C3-FC3D49B23FA4}">
      <dsp:nvSpPr>
        <dsp:cNvPr id="0" name=""/>
        <dsp:cNvSpPr/>
      </dsp:nvSpPr>
      <dsp:spPr>
        <a:xfrm>
          <a:off x="1803399" y="3616837"/>
          <a:ext cx="5410200" cy="47470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ctr" anchorCtr="0">
          <a:noAutofit/>
        </a:bodyPr>
        <a:lstStyle/>
        <a:p>
          <a:pPr marL="0" lvl="0" indent="0" algn="l" defTabSz="488950">
            <a:lnSpc>
              <a:spcPct val="90000"/>
            </a:lnSpc>
            <a:spcBef>
              <a:spcPct val="0"/>
            </a:spcBef>
            <a:spcAft>
              <a:spcPct val="35000"/>
            </a:spcAft>
            <a:buNone/>
          </a:pPr>
          <a:r>
            <a:rPr lang="en-US" sz="1100" kern="1200"/>
            <a:t>Data visualization</a:t>
          </a:r>
        </a:p>
      </dsp:txBody>
      <dsp:txXfrm>
        <a:off x="1803399" y="3616837"/>
        <a:ext cx="5410200" cy="474707"/>
      </dsp:txXfrm>
    </dsp:sp>
    <dsp:sp modelId="{6BA5D69C-8414-425B-9488-1789DBE76EB3}">
      <dsp:nvSpPr>
        <dsp:cNvPr id="0" name=""/>
        <dsp:cNvSpPr/>
      </dsp:nvSpPr>
      <dsp:spPr>
        <a:xfrm rot="10800000">
          <a:off x="0" y="2893857"/>
          <a:ext cx="1803400" cy="730100"/>
        </a:xfrm>
        <a:prstGeom prst="upArrowCallout">
          <a:avLst>
            <a:gd name="adj1" fmla="val 5000"/>
            <a:gd name="adj2" fmla="val 10000"/>
            <a:gd name="adj3" fmla="val 15000"/>
            <a:gd name="adj4" fmla="val 64977"/>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5</a:t>
          </a:r>
        </a:p>
      </dsp:txBody>
      <dsp:txXfrm rot="-10800000">
        <a:off x="0" y="2893857"/>
        <a:ext cx="1803400" cy="474565"/>
      </dsp:txXfrm>
    </dsp:sp>
    <dsp:sp modelId="{4B4A722E-1964-4421-83E5-F9119EDB8724}">
      <dsp:nvSpPr>
        <dsp:cNvPr id="0" name=""/>
        <dsp:cNvSpPr/>
      </dsp:nvSpPr>
      <dsp:spPr>
        <a:xfrm>
          <a:off x="1803399" y="2893857"/>
          <a:ext cx="5410200" cy="474565"/>
        </a:xfrm>
        <a:prstGeom prst="rect">
          <a:avLst/>
        </a:prstGeom>
        <a:solidFill>
          <a:schemeClr val="accent2">
            <a:tint val="40000"/>
            <a:alpha val="90000"/>
            <a:hueOff val="-818368"/>
            <a:satOff val="9021"/>
            <a:lumOff val="859"/>
            <a:alphaOff val="0"/>
          </a:schemeClr>
        </a:solidFill>
        <a:ln w="19050" cap="rnd" cmpd="sng" algn="ctr">
          <a:solidFill>
            <a:schemeClr val="accent2">
              <a:tint val="40000"/>
              <a:alpha val="90000"/>
              <a:hueOff val="-818368"/>
              <a:satOff val="9021"/>
              <a:lumOff val="8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ctr" anchorCtr="0">
          <a:noAutofit/>
        </a:bodyPr>
        <a:lstStyle/>
        <a:p>
          <a:pPr marL="0" lvl="0" indent="0" algn="l" defTabSz="488950">
            <a:lnSpc>
              <a:spcPct val="90000"/>
            </a:lnSpc>
            <a:spcBef>
              <a:spcPct val="0"/>
            </a:spcBef>
            <a:spcAft>
              <a:spcPct val="35000"/>
            </a:spcAft>
            <a:buNone/>
          </a:pPr>
          <a:r>
            <a:rPr lang="en-US" sz="1100" kern="1200"/>
            <a:t>Finding the outlier and changing their values with  mean of data</a:t>
          </a:r>
        </a:p>
      </dsp:txBody>
      <dsp:txXfrm>
        <a:off x="1803399" y="2893857"/>
        <a:ext cx="5410200" cy="474565"/>
      </dsp:txXfrm>
    </dsp:sp>
    <dsp:sp modelId="{0D6C27A1-D20B-4610-974B-97D2B464751D}">
      <dsp:nvSpPr>
        <dsp:cNvPr id="0" name=""/>
        <dsp:cNvSpPr/>
      </dsp:nvSpPr>
      <dsp:spPr>
        <a:xfrm rot="10800000">
          <a:off x="0" y="2170877"/>
          <a:ext cx="1803400" cy="730100"/>
        </a:xfrm>
        <a:prstGeom prst="upArrowCallout">
          <a:avLst>
            <a:gd name="adj1" fmla="val 5000"/>
            <a:gd name="adj2" fmla="val 10000"/>
            <a:gd name="adj3" fmla="val 15000"/>
            <a:gd name="adj4" fmla="val 64977"/>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4</a:t>
          </a:r>
        </a:p>
      </dsp:txBody>
      <dsp:txXfrm rot="-10800000">
        <a:off x="0" y="2170877"/>
        <a:ext cx="1803400" cy="474565"/>
      </dsp:txXfrm>
    </dsp:sp>
    <dsp:sp modelId="{CC8FC71F-08F5-40C1-8821-2FD068AE0325}">
      <dsp:nvSpPr>
        <dsp:cNvPr id="0" name=""/>
        <dsp:cNvSpPr/>
      </dsp:nvSpPr>
      <dsp:spPr>
        <a:xfrm>
          <a:off x="1803399" y="2170877"/>
          <a:ext cx="5410200" cy="474565"/>
        </a:xfrm>
        <a:prstGeom prst="rect">
          <a:avLst/>
        </a:prstGeom>
        <a:solidFill>
          <a:schemeClr val="accent2">
            <a:tint val="40000"/>
            <a:alpha val="90000"/>
            <a:hueOff val="-1636736"/>
            <a:satOff val="18043"/>
            <a:lumOff val="1718"/>
            <a:alphaOff val="0"/>
          </a:schemeClr>
        </a:solidFill>
        <a:ln w="19050" cap="rnd" cmpd="sng" algn="ctr">
          <a:solidFill>
            <a:schemeClr val="accent2">
              <a:tint val="40000"/>
              <a:alpha val="90000"/>
              <a:hueOff val="-1636736"/>
              <a:satOff val="18043"/>
              <a:lumOff val="1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ctr" anchorCtr="0">
          <a:noAutofit/>
        </a:bodyPr>
        <a:lstStyle/>
        <a:p>
          <a:pPr marL="0" lvl="0" indent="0" algn="l" defTabSz="488950">
            <a:lnSpc>
              <a:spcPct val="90000"/>
            </a:lnSpc>
            <a:spcBef>
              <a:spcPct val="0"/>
            </a:spcBef>
            <a:spcAft>
              <a:spcPct val="35000"/>
            </a:spcAft>
            <a:buNone/>
          </a:pPr>
          <a:r>
            <a:rPr lang="en-US" sz="1100" kern="1200"/>
            <a:t>Filling null values with mean of data.</a:t>
          </a:r>
        </a:p>
      </dsp:txBody>
      <dsp:txXfrm>
        <a:off x="1803399" y="2170877"/>
        <a:ext cx="5410200" cy="474565"/>
      </dsp:txXfrm>
    </dsp:sp>
    <dsp:sp modelId="{263A95F4-81C8-4001-B287-DB35A7DCD45E}">
      <dsp:nvSpPr>
        <dsp:cNvPr id="0" name=""/>
        <dsp:cNvSpPr/>
      </dsp:nvSpPr>
      <dsp:spPr>
        <a:xfrm rot="10800000">
          <a:off x="0" y="1447896"/>
          <a:ext cx="1803400" cy="730100"/>
        </a:xfrm>
        <a:prstGeom prst="upArrowCallout">
          <a:avLst>
            <a:gd name="adj1" fmla="val 5000"/>
            <a:gd name="adj2" fmla="val 10000"/>
            <a:gd name="adj3" fmla="val 15000"/>
            <a:gd name="adj4" fmla="val 64977"/>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3</a:t>
          </a:r>
        </a:p>
      </dsp:txBody>
      <dsp:txXfrm rot="-10800000">
        <a:off x="0" y="1447896"/>
        <a:ext cx="1803400" cy="474565"/>
      </dsp:txXfrm>
    </dsp:sp>
    <dsp:sp modelId="{62013C1A-1FDA-4617-9B92-04E6C30BB748}">
      <dsp:nvSpPr>
        <dsp:cNvPr id="0" name=""/>
        <dsp:cNvSpPr/>
      </dsp:nvSpPr>
      <dsp:spPr>
        <a:xfrm>
          <a:off x="1803399" y="1447896"/>
          <a:ext cx="5410200" cy="474565"/>
        </a:xfrm>
        <a:prstGeom prst="rect">
          <a:avLst/>
        </a:prstGeom>
        <a:solidFill>
          <a:schemeClr val="accent2">
            <a:tint val="40000"/>
            <a:alpha val="90000"/>
            <a:hueOff val="-2455104"/>
            <a:satOff val="27064"/>
            <a:lumOff val="2578"/>
            <a:alphaOff val="0"/>
          </a:schemeClr>
        </a:solidFill>
        <a:ln w="19050" cap="rnd" cmpd="sng" algn="ctr">
          <a:solidFill>
            <a:schemeClr val="accent2">
              <a:tint val="40000"/>
              <a:alpha val="90000"/>
              <a:hueOff val="-2455104"/>
              <a:satOff val="27064"/>
              <a:lumOff val="25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ctr" anchorCtr="0">
          <a:noAutofit/>
        </a:bodyPr>
        <a:lstStyle/>
        <a:p>
          <a:pPr marL="0" lvl="0" indent="0" algn="l" defTabSz="488950">
            <a:lnSpc>
              <a:spcPct val="90000"/>
            </a:lnSpc>
            <a:spcBef>
              <a:spcPct val="0"/>
            </a:spcBef>
            <a:spcAft>
              <a:spcPct val="35000"/>
            </a:spcAft>
            <a:buNone/>
          </a:pPr>
          <a:r>
            <a:rPr lang="en-US" sz="1100" kern="1200"/>
            <a:t>Checking for unique and null values</a:t>
          </a:r>
        </a:p>
      </dsp:txBody>
      <dsp:txXfrm>
        <a:off x="1803399" y="1447896"/>
        <a:ext cx="5410200" cy="474565"/>
      </dsp:txXfrm>
    </dsp:sp>
    <dsp:sp modelId="{B20B2A02-2DCB-4DC7-BEB9-6390A1F0DE95}">
      <dsp:nvSpPr>
        <dsp:cNvPr id="0" name=""/>
        <dsp:cNvSpPr/>
      </dsp:nvSpPr>
      <dsp:spPr>
        <a:xfrm rot="10800000">
          <a:off x="0" y="724916"/>
          <a:ext cx="1803400" cy="730100"/>
        </a:xfrm>
        <a:prstGeom prst="upArrowCallout">
          <a:avLst>
            <a:gd name="adj1" fmla="val 5000"/>
            <a:gd name="adj2" fmla="val 10000"/>
            <a:gd name="adj3" fmla="val 15000"/>
            <a:gd name="adj4" fmla="val 64977"/>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2</a:t>
          </a:r>
        </a:p>
      </dsp:txBody>
      <dsp:txXfrm rot="-10800000">
        <a:off x="0" y="724916"/>
        <a:ext cx="1803400" cy="474565"/>
      </dsp:txXfrm>
    </dsp:sp>
    <dsp:sp modelId="{36CF45AE-4E42-4FAB-991F-E2AA32247EC4}">
      <dsp:nvSpPr>
        <dsp:cNvPr id="0" name=""/>
        <dsp:cNvSpPr/>
      </dsp:nvSpPr>
      <dsp:spPr>
        <a:xfrm>
          <a:off x="1803399" y="724916"/>
          <a:ext cx="5410200" cy="474565"/>
        </a:xfrm>
        <a:prstGeom prst="rect">
          <a:avLst/>
        </a:prstGeom>
        <a:solidFill>
          <a:schemeClr val="accent2">
            <a:tint val="40000"/>
            <a:alpha val="90000"/>
            <a:hueOff val="-3273471"/>
            <a:satOff val="36086"/>
            <a:lumOff val="3437"/>
            <a:alphaOff val="0"/>
          </a:schemeClr>
        </a:solidFill>
        <a:ln w="19050" cap="rnd" cmpd="sng" algn="ctr">
          <a:solidFill>
            <a:schemeClr val="accent2">
              <a:tint val="40000"/>
              <a:alpha val="90000"/>
              <a:hueOff val="-3273471"/>
              <a:satOff val="36086"/>
              <a:lumOff val="3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t" anchorCtr="0">
          <a:noAutofit/>
        </a:bodyPr>
        <a:lstStyle/>
        <a:p>
          <a:pPr marL="0" lvl="0" indent="0" algn="l" defTabSz="488950">
            <a:lnSpc>
              <a:spcPct val="90000"/>
            </a:lnSpc>
            <a:spcBef>
              <a:spcPct val="0"/>
            </a:spcBef>
            <a:spcAft>
              <a:spcPct val="35000"/>
            </a:spcAft>
            <a:buNone/>
          </a:pPr>
          <a:r>
            <a:rPr lang="en-US" sz="1100" kern="1200"/>
            <a:t>Import required libraries.</a:t>
          </a:r>
        </a:p>
        <a:p>
          <a:pPr marL="57150" lvl="1" indent="-57150" algn="l" defTabSz="400050">
            <a:lnSpc>
              <a:spcPct val="90000"/>
            </a:lnSpc>
            <a:spcBef>
              <a:spcPct val="0"/>
            </a:spcBef>
            <a:spcAft>
              <a:spcPct val="15000"/>
            </a:spcAft>
            <a:buChar char="•"/>
          </a:pPr>
          <a:r>
            <a:rPr lang="en-US" sz="900" kern="1200"/>
            <a:t>Numpy</a:t>
          </a:r>
        </a:p>
        <a:p>
          <a:pPr marL="57150" lvl="1" indent="-57150" algn="l" defTabSz="400050">
            <a:lnSpc>
              <a:spcPct val="90000"/>
            </a:lnSpc>
            <a:spcBef>
              <a:spcPct val="0"/>
            </a:spcBef>
            <a:spcAft>
              <a:spcPct val="15000"/>
            </a:spcAft>
            <a:buChar char="•"/>
          </a:pPr>
          <a:r>
            <a:rPr lang="en-US" sz="900" kern="1200"/>
            <a:t>Pandas</a:t>
          </a:r>
        </a:p>
        <a:p>
          <a:pPr marL="57150" lvl="1" indent="-57150" algn="l" defTabSz="400050">
            <a:lnSpc>
              <a:spcPct val="90000"/>
            </a:lnSpc>
            <a:spcBef>
              <a:spcPct val="0"/>
            </a:spcBef>
            <a:spcAft>
              <a:spcPct val="15000"/>
            </a:spcAft>
            <a:buChar char="•"/>
          </a:pPr>
          <a:r>
            <a:rPr lang="en-US" sz="900" kern="1200"/>
            <a:t>Matplotlib</a:t>
          </a:r>
        </a:p>
        <a:p>
          <a:pPr marL="57150" lvl="1" indent="-57150" algn="l" defTabSz="400050">
            <a:lnSpc>
              <a:spcPct val="90000"/>
            </a:lnSpc>
            <a:spcBef>
              <a:spcPct val="0"/>
            </a:spcBef>
            <a:spcAft>
              <a:spcPct val="15000"/>
            </a:spcAft>
            <a:buChar char="•"/>
          </a:pPr>
          <a:r>
            <a:rPr lang="en-US" sz="900" kern="1200"/>
            <a:t>Seaborn</a:t>
          </a:r>
        </a:p>
      </dsp:txBody>
      <dsp:txXfrm>
        <a:off x="1803399" y="724916"/>
        <a:ext cx="5410200" cy="474565"/>
      </dsp:txXfrm>
    </dsp:sp>
    <dsp:sp modelId="{558E3A56-24C1-4660-A0E7-57CD8F4EB08E}">
      <dsp:nvSpPr>
        <dsp:cNvPr id="0" name=""/>
        <dsp:cNvSpPr/>
      </dsp:nvSpPr>
      <dsp:spPr>
        <a:xfrm rot="10800000">
          <a:off x="0" y="1936"/>
          <a:ext cx="1803400" cy="730100"/>
        </a:xfrm>
        <a:prstGeom prst="upArrowCallout">
          <a:avLst>
            <a:gd name="adj1" fmla="val 5000"/>
            <a:gd name="adj2" fmla="val 10000"/>
            <a:gd name="adj3" fmla="val 15000"/>
            <a:gd name="adj4" fmla="val 64977"/>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258" tIns="120904" rIns="128258" bIns="120904" numCol="1" spcCol="1270" anchor="ctr" anchorCtr="0">
          <a:noAutofit/>
        </a:bodyPr>
        <a:lstStyle/>
        <a:p>
          <a:pPr marL="0" lvl="0" indent="0" algn="ctr" defTabSz="755650">
            <a:lnSpc>
              <a:spcPct val="90000"/>
            </a:lnSpc>
            <a:spcBef>
              <a:spcPct val="0"/>
            </a:spcBef>
            <a:spcAft>
              <a:spcPct val="35000"/>
            </a:spcAft>
            <a:buNone/>
          </a:pPr>
          <a:r>
            <a:rPr lang="en-US" sz="1700" kern="1200"/>
            <a:t>Step 1</a:t>
          </a:r>
        </a:p>
      </dsp:txBody>
      <dsp:txXfrm rot="-10800000">
        <a:off x="0" y="1936"/>
        <a:ext cx="1803400" cy="474565"/>
      </dsp:txXfrm>
    </dsp:sp>
    <dsp:sp modelId="{3837253E-28CD-4C62-A6C4-4E6AB502B2F7}">
      <dsp:nvSpPr>
        <dsp:cNvPr id="0" name=""/>
        <dsp:cNvSpPr/>
      </dsp:nvSpPr>
      <dsp:spPr>
        <a:xfrm>
          <a:off x="1803399" y="1936"/>
          <a:ext cx="5410200" cy="474565"/>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44" tIns="139700" rIns="109744" bIns="139700" numCol="1" spcCol="1270" anchor="ctr" anchorCtr="0">
          <a:noAutofit/>
        </a:bodyPr>
        <a:lstStyle/>
        <a:p>
          <a:pPr marL="0" lvl="0" indent="0" algn="l" defTabSz="488950">
            <a:lnSpc>
              <a:spcPct val="90000"/>
            </a:lnSpc>
            <a:spcBef>
              <a:spcPct val="0"/>
            </a:spcBef>
            <a:spcAft>
              <a:spcPct val="35000"/>
            </a:spcAft>
            <a:buNone/>
          </a:pPr>
          <a:r>
            <a:rPr lang="en-US" sz="1100" kern="1200"/>
            <a:t>Import train and test Dataset.</a:t>
          </a:r>
        </a:p>
      </dsp:txBody>
      <dsp:txXfrm>
        <a:off x="1803399" y="1936"/>
        <a:ext cx="5410200" cy="47456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11DF75F-F75C-4563-B56A-7D988BB1A398}" type="datetimeFigureOut">
              <a:rPr lang="en-IN" smtClean="0"/>
              <a:pPr/>
              <a:t>24-11-2021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1CFC0F0-8F77-4C6E-A567-0BAD46136154}" type="slidenum">
              <a:rPr lang="en-IN" smtClean="0"/>
              <a:pPr/>
              <a:t>‹#›</a:t>
            </a:fld>
            <a:endParaRPr lang="en-IN"/>
          </a:p>
        </p:txBody>
      </p:sp>
    </p:spTree>
    <p:extLst>
      <p:ext uri="{BB962C8B-B14F-4D97-AF65-F5344CB8AC3E}">
        <p14:creationId xmlns:p14="http://schemas.microsoft.com/office/powerpoint/2010/main" xmlns="" val="423328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CFC0F0-8F77-4C6E-A567-0BAD46136154}" type="slidenum">
              <a:rPr lang="en-IN" smtClean="0"/>
              <a:pPr/>
              <a:t>2</a:t>
            </a:fld>
            <a:endParaRPr lang="en-IN"/>
          </a:p>
        </p:txBody>
      </p:sp>
    </p:spTree>
    <p:extLst>
      <p:ext uri="{BB962C8B-B14F-4D97-AF65-F5344CB8AC3E}">
        <p14:creationId xmlns:p14="http://schemas.microsoft.com/office/powerpoint/2010/main" xmlns="" val="373437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229286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362555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152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998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2329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199675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804575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17135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33895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260476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65014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207972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337856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163436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65274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8351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xmlns="" val="78587161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boosting-and-adaboost-for-machine-learning/" TargetMode="External"/><Relationship Id="rId2" Type="http://schemas.openxmlformats.org/officeDocument/2006/relationships/hyperlink" Target="https://lightgbm.readthedocs.io/en/latest/pythonapi/lightgbm.LGBMClassifier.html" TargetMode="External"/><Relationship Id="rId1" Type="http://schemas.openxmlformats.org/officeDocument/2006/relationships/slideLayout" Target="../slideLayouts/slideLayout2.xml"/><Relationship Id="rId6" Type="http://schemas.openxmlformats.org/officeDocument/2006/relationships/hyperlink" Target="https://xgboost.readthedocs.io/en/latest/" TargetMode="External"/><Relationship Id="rId5" Type="http://schemas.openxmlformats.org/officeDocument/2006/relationships/hyperlink" Target="https://scikit-learn.org/stable/modules/generated/sklearn.ensemble.RandomForestClassifier.html" TargetMode="External"/><Relationship Id="rId4" Type="http://schemas.openxmlformats.org/officeDocument/2006/relationships/hyperlink" Target="https://scikit-learn.org/stable/modules/generated/sklearn.naive_bayes.GaussianNB.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10BE40E3-5550-4CDD-B4FD-387C33EBF1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3" name="Straight Connector 12">
              <a:extLst>
                <a:ext uri="{FF2B5EF4-FFF2-40B4-BE49-F238E27FC236}">
                  <a16:creationId xmlns:a16="http://schemas.microsoft.com/office/drawing/2014/main" xmlns="" id="{71A6B738-E50C-4653-B343-B9D6A5EA27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498768D6-B28C-40A3-B381-39306F5816D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xmlns="" id="{B27C15B9-7795-4321-AB30-DF1DEF65C1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578EC957-1F3F-4C00-B023-C8725C2171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3D642632-BBD5-46D6-A91D-9B2BF6821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xmlns="" id="{BF9D518D-AFF5-4DE2-AEE2-0EC15479A9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xmlns="" id="{14EF979B-B00D-460C-BD56-7EEAFB7E0F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xmlns="" id="{3E40F9A1-6B82-400F-9397-26D1D36F1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2EF7DDF1-FF86-4CA4-B08B-8939557EBD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6D7C1F89-72B2-4FDC-B9E2-04F52D5C5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A field of wheat&#10;&#10;Description automatically generated with medium confidence">
            <a:extLst>
              <a:ext uri="{FF2B5EF4-FFF2-40B4-BE49-F238E27FC236}">
                <a16:creationId xmlns:a16="http://schemas.microsoft.com/office/drawing/2014/main" xmlns="" id="{E7CD3224-0690-40FE-9C33-BC96C7D7E39C}"/>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4506" r="17662" b="-2"/>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Title 4">
            <a:extLst>
              <a:ext uri="{FF2B5EF4-FFF2-40B4-BE49-F238E27FC236}">
                <a16:creationId xmlns:a16="http://schemas.microsoft.com/office/drawing/2014/main" xmlns="" id="{CD098DB9-690A-4625-B5D6-B032AB7DA57B}"/>
              </a:ext>
            </a:extLst>
          </p:cNvPr>
          <p:cNvSpPr>
            <a:spLocks noGrp="1"/>
          </p:cNvSpPr>
          <p:nvPr>
            <p:ph type="title"/>
          </p:nvPr>
        </p:nvSpPr>
        <p:spPr>
          <a:xfrm>
            <a:off x="507999" y="609600"/>
            <a:ext cx="2888343" cy="1320800"/>
          </a:xfrm>
        </p:spPr>
        <p:txBody>
          <a:bodyPr vert="horz" lIns="91440" tIns="45720" rIns="91440" bIns="45720" rtlCol="0" anchor="t">
            <a:normAutofit/>
          </a:bodyPr>
          <a:lstStyle/>
          <a:p>
            <a:pPr>
              <a:lnSpc>
                <a:spcPct val="90000"/>
              </a:lnSpc>
            </a:pPr>
            <a:r>
              <a:rPr lang="en-US" sz="2800" b="1" dirty="0"/>
              <a:t>OUTCOME OF HARVEST  SEASON</a:t>
            </a:r>
            <a:endParaRPr lang="en-US" sz="2800" b="1"/>
          </a:p>
        </p:txBody>
      </p:sp>
      <p:sp>
        <p:nvSpPr>
          <p:cNvPr id="4" name="object 4"/>
          <p:cNvSpPr txBox="1"/>
          <p:nvPr/>
        </p:nvSpPr>
        <p:spPr>
          <a:xfrm>
            <a:off x="508000" y="2160589"/>
            <a:ext cx="3683000" cy="3880773"/>
          </a:xfrm>
          <a:prstGeom prst="rect">
            <a:avLst/>
          </a:prstGeom>
        </p:spPr>
        <p:txBody>
          <a:bodyPr vert="horz" lIns="91440" tIns="45720" rIns="91440" bIns="45720" rtlCol="0">
            <a:normAutofit/>
          </a:bodyPr>
          <a:lstStyle/>
          <a:p>
            <a:pPr marL="92075" marR="375285">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92075" marR="375285">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92075" marR="375285">
              <a:spcBef>
                <a:spcPts val="1000"/>
              </a:spcBef>
              <a:buClr>
                <a:schemeClr val="accent1"/>
              </a:buClr>
              <a:buSzPct val="80000"/>
              <a:buFont typeface="Wingdings 3" charset="2"/>
              <a:buChar char=""/>
            </a:pPr>
            <a:r>
              <a:rPr lang="en-US" dirty="0">
                <a:solidFill>
                  <a:schemeClr val="tx1">
                    <a:lumMod val="75000"/>
                    <a:lumOff val="25000"/>
                  </a:schemeClr>
                </a:solidFill>
              </a:rPr>
              <a:t>GUIDE-CHAYN PAUL SIR</a:t>
            </a:r>
          </a:p>
          <a:p>
            <a:pPr marL="92075" marR="375285">
              <a:spcBef>
                <a:spcPts val="1000"/>
              </a:spcBef>
              <a:buClr>
                <a:schemeClr val="accent1"/>
              </a:buClr>
              <a:buSzPct val="80000"/>
              <a:buFont typeface="Wingdings 3" charset="2"/>
              <a:buChar char=""/>
            </a:pPr>
            <a:r>
              <a:rPr lang="en-US" dirty="0">
                <a:solidFill>
                  <a:schemeClr val="tx1">
                    <a:lumMod val="75000"/>
                    <a:lumOff val="25000"/>
                  </a:schemeClr>
                </a:solidFill>
              </a:rPr>
              <a:t>180030396-S.JUHITHA</a:t>
            </a:r>
          </a:p>
          <a:p>
            <a:pPr marL="92075" marR="375285">
              <a:spcBef>
                <a:spcPts val="1000"/>
              </a:spcBef>
              <a:buClr>
                <a:schemeClr val="accent1"/>
              </a:buClr>
              <a:buSzPct val="80000"/>
              <a:buFont typeface="Wingdings 3" charset="2"/>
              <a:buChar char=""/>
            </a:pPr>
            <a:r>
              <a:rPr lang="en-US" dirty="0">
                <a:solidFill>
                  <a:schemeClr val="tx1">
                    <a:lumMod val="75000"/>
                    <a:lumOff val="25000"/>
                  </a:schemeClr>
                </a:solidFill>
              </a:rPr>
              <a:t>180031031-A.CHANDANA</a:t>
            </a:r>
          </a:p>
        </p:txBody>
      </p:sp>
      <p:cxnSp>
        <p:nvCxnSpPr>
          <p:cNvPr id="24" name="Straight Connector 23">
            <a:extLst>
              <a:ext uri="{FF2B5EF4-FFF2-40B4-BE49-F238E27FC236}">
                <a16:creationId xmlns:a16="http://schemas.microsoft.com/office/drawing/2014/main" xmlns=""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xmlns=""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xmlns=""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xmlns=""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xmlns=""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xmlns=""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xmlns=""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9">
            <a:extLst>
              <a:ext uri="{FF2B5EF4-FFF2-40B4-BE49-F238E27FC236}">
                <a16:creationId xmlns:a16="http://schemas.microsoft.com/office/drawing/2014/main" xmlns=""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76415-A2DD-4C86-A31E-A3F921244AD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xmlns="" id="{0FFE241C-7431-40E1-87EE-434CB9389D8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2892" y="381000"/>
            <a:ext cx="6574421" cy="5410200"/>
          </a:xfrm>
          <a:prstGeom prst="rect">
            <a:avLst/>
          </a:prstGeom>
        </p:spPr>
      </p:pic>
    </p:spTree>
    <p:extLst>
      <p:ext uri="{BB962C8B-B14F-4D97-AF65-F5344CB8AC3E}">
        <p14:creationId xmlns:p14="http://schemas.microsoft.com/office/powerpoint/2010/main" xmlns="" val="88906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FC1C7-ECB4-4304-ADD2-5E590E760A08}"/>
              </a:ext>
            </a:extLst>
          </p:cNvPr>
          <p:cNvSpPr>
            <a:spLocks noGrp="1"/>
          </p:cNvSpPr>
          <p:nvPr>
            <p:ph type="title"/>
          </p:nvPr>
        </p:nvSpPr>
        <p:spPr>
          <a:xfrm>
            <a:off x="628650" y="346076"/>
            <a:ext cx="7886700" cy="1325563"/>
          </a:xfrm>
        </p:spPr>
        <p:txBody>
          <a:bodyPr/>
          <a:lstStyle/>
          <a:p>
            <a:pPr marL="355600" indent="-343535">
              <a:lnSpc>
                <a:spcPct val="100000"/>
              </a:lnSpc>
              <a:spcBef>
                <a:spcPts val="105"/>
              </a:spcBef>
              <a:tabLst>
                <a:tab pos="355600" algn="l"/>
                <a:tab pos="356235" algn="l"/>
              </a:tabLst>
            </a:pPr>
            <a:r>
              <a:rPr lang="en-US" sz="3600" dirty="0">
                <a:latin typeface="Carlito"/>
                <a:cs typeface="Carlito"/>
              </a:rPr>
              <a:t>RESULT</a:t>
            </a:r>
          </a:p>
        </p:txBody>
      </p:sp>
      <p:pic>
        <p:nvPicPr>
          <p:cNvPr id="1026" name="Picture 2">
            <a:extLst>
              <a:ext uri="{FF2B5EF4-FFF2-40B4-BE49-F238E27FC236}">
                <a16:creationId xmlns:a16="http://schemas.microsoft.com/office/drawing/2014/main" xmlns="" id="{948648B6-2D52-4F6D-917F-549E2D5A77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295400"/>
            <a:ext cx="4086225" cy="3590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0665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9990-99F2-426C-A30B-8DF05D2D1FBE}"/>
              </a:ext>
            </a:extLst>
          </p:cNvPr>
          <p:cNvSpPr>
            <a:spLocks noGrp="1"/>
          </p:cNvSpPr>
          <p:nvPr>
            <p:ph type="ctrTitle"/>
          </p:nvPr>
        </p:nvSpPr>
        <p:spPr>
          <a:xfrm>
            <a:off x="1066800" y="381000"/>
            <a:ext cx="2286000" cy="787401"/>
          </a:xfrm>
        </p:spPr>
        <p:txBody>
          <a:bodyPr>
            <a:normAutofit/>
          </a:bodyPr>
          <a:lstStyle/>
          <a:p>
            <a:r>
              <a:rPr lang="en-IN" sz="3600" dirty="0"/>
              <a:t>RESULT             </a:t>
            </a:r>
          </a:p>
        </p:txBody>
      </p:sp>
      <p:sp>
        <p:nvSpPr>
          <p:cNvPr id="3" name="Subtitle 2">
            <a:extLst>
              <a:ext uri="{FF2B5EF4-FFF2-40B4-BE49-F238E27FC236}">
                <a16:creationId xmlns:a16="http://schemas.microsoft.com/office/drawing/2014/main" xmlns="" id="{DA8AA56A-8437-4633-B7D0-E07D7C26400B}"/>
              </a:ext>
            </a:extLst>
          </p:cNvPr>
          <p:cNvSpPr>
            <a:spLocks noGrp="1"/>
          </p:cNvSpPr>
          <p:nvPr>
            <p:ph type="subTitle" idx="1"/>
          </p:nvPr>
        </p:nvSpPr>
        <p:spPr>
          <a:xfrm>
            <a:off x="-228600" y="990600"/>
            <a:ext cx="6858000" cy="1655762"/>
          </a:xfrm>
        </p:spPr>
        <p:txBody>
          <a:bodyPr/>
          <a:lstStyle/>
          <a:p>
            <a:r>
              <a:rPr lang="en-IN" dirty="0"/>
              <a:t> </a:t>
            </a:r>
          </a:p>
        </p:txBody>
      </p:sp>
      <p:pic>
        <p:nvPicPr>
          <p:cNvPr id="2050" name="Picture 2">
            <a:extLst>
              <a:ext uri="{FF2B5EF4-FFF2-40B4-BE49-F238E27FC236}">
                <a16:creationId xmlns:a16="http://schemas.microsoft.com/office/drawing/2014/main" xmlns="" id="{4A00BD9A-C58A-43D9-8E5D-F19A5E8E9E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413" y="1838325"/>
            <a:ext cx="8639175" cy="3181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000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BBBBB-5EBC-4819-9D3E-DB6291533AAD}"/>
              </a:ext>
            </a:extLst>
          </p:cNvPr>
          <p:cNvSpPr>
            <a:spLocks noGrp="1"/>
          </p:cNvSpPr>
          <p:nvPr>
            <p:ph type="title"/>
          </p:nvPr>
        </p:nvSpPr>
        <p:spPr>
          <a:xfrm>
            <a:off x="609599" y="609600"/>
            <a:ext cx="6347713" cy="685800"/>
          </a:xfrm>
        </p:spPr>
        <p:txBody>
          <a:bodyPr/>
          <a:lstStyle/>
          <a:p>
            <a:r>
              <a:rPr lang="en-IN" dirty="0"/>
              <a:t>RESULT</a:t>
            </a:r>
          </a:p>
        </p:txBody>
      </p:sp>
      <p:pic>
        <p:nvPicPr>
          <p:cNvPr id="3074" name="Picture 2">
            <a:extLst>
              <a:ext uri="{FF2B5EF4-FFF2-40B4-BE49-F238E27FC236}">
                <a16:creationId xmlns:a16="http://schemas.microsoft.com/office/drawing/2014/main" xmlns="" id="{8F6DA43D-9FB8-4348-AC52-2EFA2ACFDB1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1295400"/>
            <a:ext cx="6629399" cy="4746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14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8811B-B1CC-4A50-983F-FEFB93E5B94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94B58E47-6D13-4326-AE84-85461A9B63C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02121" y="2160588"/>
            <a:ext cx="4963370" cy="3881437"/>
          </a:xfrm>
        </p:spPr>
      </p:pic>
    </p:spTree>
    <p:extLst>
      <p:ext uri="{BB962C8B-B14F-4D97-AF65-F5344CB8AC3E}">
        <p14:creationId xmlns:p14="http://schemas.microsoft.com/office/powerpoint/2010/main" xmlns="" val="360127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C2817-A2C1-4818-8479-928594E029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D8AE3CB4-FA91-4EE3-9E28-1B09456FA72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79047" y="304800"/>
            <a:ext cx="6348413" cy="2437068"/>
          </a:xfrm>
        </p:spPr>
      </p:pic>
      <p:pic>
        <p:nvPicPr>
          <p:cNvPr id="9" name="Picture 8">
            <a:extLst>
              <a:ext uri="{FF2B5EF4-FFF2-40B4-BE49-F238E27FC236}">
                <a16:creationId xmlns:a16="http://schemas.microsoft.com/office/drawing/2014/main" xmlns="" id="{D8621219-87E0-468A-9DBA-5A3B4C1FA1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95400" y="3207916"/>
            <a:ext cx="5105400" cy="3364923"/>
          </a:xfrm>
          <a:prstGeom prst="rect">
            <a:avLst/>
          </a:prstGeom>
        </p:spPr>
      </p:pic>
    </p:spTree>
    <p:extLst>
      <p:ext uri="{BB962C8B-B14F-4D97-AF65-F5344CB8AC3E}">
        <p14:creationId xmlns:p14="http://schemas.microsoft.com/office/powerpoint/2010/main" xmlns="" val="103388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B77AF-57AE-4516-9C8E-B005C74B8DA6}"/>
              </a:ext>
            </a:extLst>
          </p:cNvPr>
          <p:cNvSpPr>
            <a:spLocks noGrp="1"/>
          </p:cNvSpPr>
          <p:nvPr>
            <p:ph type="title"/>
          </p:nvPr>
        </p:nvSpPr>
        <p:spPr/>
        <p:txBody>
          <a:bodyPr/>
          <a:lstStyle/>
          <a:p>
            <a:r>
              <a:rPr lang="en-IN" dirty="0"/>
              <a:t>Final </a:t>
            </a:r>
            <a:r>
              <a:rPr lang="en-IN" dirty="0" smtClean="0"/>
              <a:t>result</a:t>
            </a:r>
            <a:endParaRPr lang="en-IN" dirty="0"/>
          </a:p>
        </p:txBody>
      </p:sp>
      <p:pic>
        <p:nvPicPr>
          <p:cNvPr id="5" name="Content Placeholder 4">
            <a:extLst>
              <a:ext uri="{FF2B5EF4-FFF2-40B4-BE49-F238E27FC236}">
                <a16:creationId xmlns:a16="http://schemas.microsoft.com/office/drawing/2014/main" xmlns="" id="{42EC2C86-9708-43C3-914F-851DFD57DE3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911546"/>
            <a:ext cx="6348413" cy="2740640"/>
          </a:xfrm>
        </p:spPr>
      </p:pic>
    </p:spTree>
    <p:extLst>
      <p:ext uri="{BB962C8B-B14F-4D97-AF65-F5344CB8AC3E}">
        <p14:creationId xmlns:p14="http://schemas.microsoft.com/office/powerpoint/2010/main" xmlns="" val="265514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DAF9F-C477-420C-BC29-6EF93A257AF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F66CBB06-7EC4-4E55-8D9C-DCB20F613934}"/>
              </a:ext>
            </a:extLst>
          </p:cNvPr>
          <p:cNvSpPr>
            <a:spLocks noGrp="1"/>
          </p:cNvSpPr>
          <p:nvPr>
            <p:ph idx="1"/>
          </p:nvPr>
        </p:nvSpPr>
        <p:spPr/>
        <p:txBody>
          <a:bodyPr/>
          <a:lstStyle/>
          <a:p>
            <a:r>
              <a:rPr lang="en-US" dirty="0"/>
              <a:t>Outcome of harvest season is all about predicting the outcome or status of the crop plantation at the end of harvest season. This would give an idea for the farmers that how much amount of pesticides he has to use and can also take care of the insects in his field so that he can increase efficiency of the harvest crop to be healthy. I have the dataset with 8-independent and 1- dependent variable. Here, in the dependent variable I have 3 class labels where 0 - Crop is alive, 1– Damaged by pesticides. 2 – Damaged by some other </a:t>
            </a:r>
            <a:r>
              <a:rPr lang="en-US" dirty="0" err="1"/>
              <a:t>reason.By</a:t>
            </a:r>
            <a:r>
              <a:rPr lang="en-US" dirty="0"/>
              <a:t> doing data inspection, exploratory data analysis and model building, I got a final accuracy of  84.6% .</a:t>
            </a:r>
            <a:endParaRPr lang="en-IN" dirty="0"/>
          </a:p>
        </p:txBody>
      </p:sp>
    </p:spTree>
    <p:extLst>
      <p:ext uri="{BB962C8B-B14F-4D97-AF65-F5344CB8AC3E}">
        <p14:creationId xmlns:p14="http://schemas.microsoft.com/office/powerpoint/2010/main" xmlns="" val="58265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D40D2-4F05-4768-B2F0-EFD18B820983}"/>
              </a:ext>
            </a:extLst>
          </p:cNvPr>
          <p:cNvSpPr>
            <a:spLocks noGrp="1"/>
          </p:cNvSpPr>
          <p:nvPr>
            <p:ph type="title"/>
          </p:nvPr>
        </p:nvSpPr>
        <p:spPr>
          <a:xfrm>
            <a:off x="609598" y="609600"/>
            <a:ext cx="6347713" cy="1320800"/>
          </a:xfrm>
        </p:spPr>
        <p:txBody>
          <a:bodyPr/>
          <a:lstStyle/>
          <a:p>
            <a:r>
              <a:rPr lang="en-US" dirty="0"/>
              <a:t>REFERENCE</a:t>
            </a:r>
            <a:endParaRPr lang="en-IN" dirty="0"/>
          </a:p>
        </p:txBody>
      </p:sp>
      <p:sp>
        <p:nvSpPr>
          <p:cNvPr id="5" name="object 4">
            <a:extLst>
              <a:ext uri="{FF2B5EF4-FFF2-40B4-BE49-F238E27FC236}">
                <a16:creationId xmlns:a16="http://schemas.microsoft.com/office/drawing/2014/main" xmlns="" id="{D569CEF6-C6E9-45EF-9E2F-F86028207C50}"/>
              </a:ext>
            </a:extLst>
          </p:cNvPr>
          <p:cNvSpPr txBox="1">
            <a:spLocks noGrp="1"/>
          </p:cNvSpPr>
          <p:nvPr>
            <p:ph idx="1"/>
          </p:nvPr>
        </p:nvSpPr>
        <p:spPr>
          <a:xfrm>
            <a:off x="594357" y="1371600"/>
            <a:ext cx="6347714" cy="3880773"/>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0"/>
              </a:spcBef>
              <a:buClr>
                <a:srgbClr val="000000"/>
              </a:buClr>
              <a:buFont typeface="Arial"/>
              <a:buChar char="•"/>
              <a:tabLst>
                <a:tab pos="354965" algn="l"/>
                <a:tab pos="355600" algn="l"/>
              </a:tabLst>
            </a:pPr>
            <a:r>
              <a:rPr sz="2400" u="heavy" spc="-10" dirty="0">
                <a:solidFill>
                  <a:srgbClr val="0000FF"/>
                </a:solidFill>
                <a:uFill>
                  <a:solidFill>
                    <a:srgbClr val="0000FF"/>
                  </a:solidFill>
                </a:uFill>
                <a:latin typeface="Carlito"/>
                <a:cs typeface="Carlito"/>
                <a:hlinkClick r:id="rId2"/>
              </a:rPr>
              <a:t>https://lightgbm.readthedocs.io/en/latest/pythonapi/lightgbm.  </a:t>
            </a:r>
            <a:r>
              <a:rPr sz="2400" u="heavy" spc="-20" dirty="0">
                <a:solidFill>
                  <a:srgbClr val="0000FF"/>
                </a:solidFill>
                <a:uFill>
                  <a:solidFill>
                    <a:srgbClr val="0000FF"/>
                  </a:solidFill>
                </a:uFill>
                <a:latin typeface="Carlito"/>
                <a:cs typeface="Carlito"/>
                <a:hlinkClick r:id="rId2"/>
              </a:rPr>
              <a:t>LGBMClassifier.html</a:t>
            </a:r>
            <a:endParaRPr sz="2400" dirty="0">
              <a:latin typeface="Carlito"/>
              <a:cs typeface="Carlito"/>
            </a:endParaRPr>
          </a:p>
          <a:p>
            <a:pPr marL="355600" marR="158115" indent="-342900">
              <a:lnSpc>
                <a:spcPct val="100000"/>
              </a:lnSpc>
              <a:spcBef>
                <a:spcPts val="580"/>
              </a:spcBef>
              <a:buClr>
                <a:srgbClr val="000000"/>
              </a:buClr>
              <a:buFont typeface="Arial"/>
              <a:buChar char="•"/>
              <a:tabLst>
                <a:tab pos="354965" algn="l"/>
                <a:tab pos="355600" algn="l"/>
              </a:tabLst>
            </a:pPr>
            <a:r>
              <a:rPr sz="2400" u="heavy" spc="-10" dirty="0">
                <a:solidFill>
                  <a:srgbClr val="0000FF"/>
                </a:solidFill>
                <a:uFill>
                  <a:solidFill>
                    <a:srgbClr val="0000FF"/>
                  </a:solidFill>
                </a:uFill>
                <a:latin typeface="Carlito"/>
                <a:cs typeface="Carlito"/>
                <a:hlinkClick r:id="rId3"/>
              </a:rPr>
              <a:t>https://machinelearningmastery.com/boosting-and-adaboost-  </a:t>
            </a:r>
            <a:r>
              <a:rPr sz="2400" u="heavy" dirty="0">
                <a:solidFill>
                  <a:srgbClr val="0000FF"/>
                </a:solidFill>
                <a:uFill>
                  <a:solidFill>
                    <a:srgbClr val="0000FF"/>
                  </a:solidFill>
                </a:uFill>
                <a:latin typeface="Carlito"/>
                <a:cs typeface="Carlito"/>
                <a:hlinkClick r:id="rId3"/>
              </a:rPr>
              <a:t>for-machine-learning/</a:t>
            </a:r>
            <a:endParaRPr sz="2400" dirty="0">
              <a:latin typeface="Carlito"/>
              <a:cs typeface="Carlito"/>
            </a:endParaRPr>
          </a:p>
          <a:p>
            <a:pPr marL="355600" marR="22225" indent="-342900">
              <a:lnSpc>
                <a:spcPct val="100000"/>
              </a:lnSpc>
              <a:spcBef>
                <a:spcPts val="575"/>
              </a:spcBef>
              <a:buClr>
                <a:srgbClr val="000000"/>
              </a:buClr>
              <a:buFont typeface="Arial"/>
              <a:buChar char="•"/>
              <a:tabLst>
                <a:tab pos="354965" algn="l"/>
                <a:tab pos="355600" algn="l"/>
              </a:tabLst>
            </a:pPr>
            <a:r>
              <a:rPr sz="2400" u="heavy" spc="-15" dirty="0">
                <a:solidFill>
                  <a:srgbClr val="0000FF"/>
                </a:solidFill>
                <a:uFill>
                  <a:solidFill>
                    <a:srgbClr val="0000FF"/>
                  </a:solidFill>
                </a:uFill>
                <a:latin typeface="Carlito"/>
                <a:cs typeface="Carlito"/>
                <a:hlinkClick r:id="rId4"/>
              </a:rPr>
              <a:t>https://scikit-  </a:t>
            </a:r>
            <a:r>
              <a:rPr sz="2400" u="heavy" spc="-10" dirty="0">
                <a:solidFill>
                  <a:srgbClr val="0000FF"/>
                </a:solidFill>
                <a:uFill>
                  <a:solidFill>
                    <a:srgbClr val="0000FF"/>
                  </a:solidFill>
                </a:uFill>
                <a:latin typeface="Carlito"/>
                <a:cs typeface="Carlito"/>
                <a:hlinkClick r:id="rId4"/>
              </a:rPr>
              <a:t>learn.org/stable/modules/generated/sklearn.naive_bayes.Gaus  sianNB.html</a:t>
            </a:r>
            <a:endParaRPr sz="2400" dirty="0">
              <a:latin typeface="Carlito"/>
              <a:cs typeface="Carlito"/>
            </a:endParaRPr>
          </a:p>
          <a:p>
            <a:pPr marL="355600" marR="158750" indent="-342900">
              <a:lnSpc>
                <a:spcPct val="100000"/>
              </a:lnSpc>
              <a:spcBef>
                <a:spcPts val="575"/>
              </a:spcBef>
              <a:buClr>
                <a:srgbClr val="000000"/>
              </a:buClr>
              <a:buFont typeface="Arial"/>
              <a:buChar char="•"/>
              <a:tabLst>
                <a:tab pos="354965" algn="l"/>
                <a:tab pos="355600" algn="l"/>
              </a:tabLst>
            </a:pPr>
            <a:r>
              <a:rPr sz="2400" u="heavy" spc="-15" dirty="0">
                <a:solidFill>
                  <a:srgbClr val="0000FF"/>
                </a:solidFill>
                <a:uFill>
                  <a:solidFill>
                    <a:srgbClr val="0000FF"/>
                  </a:solidFill>
                </a:uFill>
                <a:latin typeface="Carlito"/>
                <a:cs typeface="Carlito"/>
                <a:hlinkClick r:id="rId5"/>
              </a:rPr>
              <a:t>https://scikit-  </a:t>
            </a:r>
            <a:r>
              <a:rPr sz="2400" u="heavy" spc="-10" dirty="0">
                <a:solidFill>
                  <a:srgbClr val="0000FF"/>
                </a:solidFill>
                <a:uFill>
                  <a:solidFill>
                    <a:srgbClr val="0000FF"/>
                  </a:solidFill>
                </a:uFill>
                <a:latin typeface="Carlito"/>
                <a:cs typeface="Carlito"/>
                <a:hlinkClick r:id="rId5"/>
              </a:rPr>
              <a:t>learn.org/stable/modules/generated/sklearn.ensemble.Rando  </a:t>
            </a:r>
            <a:r>
              <a:rPr sz="2400" u="heavy" spc="-20" dirty="0">
                <a:solidFill>
                  <a:srgbClr val="0000FF"/>
                </a:solidFill>
                <a:uFill>
                  <a:solidFill>
                    <a:srgbClr val="0000FF"/>
                  </a:solidFill>
                </a:uFill>
                <a:latin typeface="Carlito"/>
                <a:cs typeface="Carlito"/>
                <a:hlinkClick r:id="rId5"/>
              </a:rPr>
              <a:t>mForestClassifier.html</a:t>
            </a:r>
            <a:endParaRPr sz="2400" dirty="0">
              <a:latin typeface="Carlito"/>
              <a:cs typeface="Carlito"/>
            </a:endParaRPr>
          </a:p>
          <a:p>
            <a:pPr marL="355600" indent="-342900">
              <a:lnSpc>
                <a:spcPct val="100000"/>
              </a:lnSpc>
              <a:spcBef>
                <a:spcPts val="580"/>
              </a:spcBef>
              <a:buClr>
                <a:srgbClr val="000000"/>
              </a:buClr>
              <a:buFont typeface="Arial"/>
              <a:buChar char="•"/>
              <a:tabLst>
                <a:tab pos="354965" algn="l"/>
                <a:tab pos="355600" algn="l"/>
              </a:tabLst>
            </a:pPr>
            <a:r>
              <a:rPr sz="2400" u="heavy" spc="-10" dirty="0">
                <a:solidFill>
                  <a:srgbClr val="0000FF"/>
                </a:solidFill>
                <a:uFill>
                  <a:solidFill>
                    <a:srgbClr val="0000FF"/>
                  </a:solidFill>
                </a:uFill>
                <a:latin typeface="Carlito"/>
                <a:cs typeface="Carlito"/>
                <a:hlinkClick r:id="rId6"/>
              </a:rPr>
              <a:t>https://xgboost.readthedocs.io/en/latest/</a:t>
            </a:r>
            <a:endParaRPr sz="2400" dirty="0">
              <a:latin typeface="Carlito"/>
              <a:cs typeface="Carlito"/>
            </a:endParaRPr>
          </a:p>
        </p:txBody>
      </p:sp>
    </p:spTree>
    <p:extLst>
      <p:ext uri="{BB962C8B-B14F-4D97-AF65-F5344CB8AC3E}">
        <p14:creationId xmlns:p14="http://schemas.microsoft.com/office/powerpoint/2010/main" xmlns="" val="311822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67BD-A01D-42B7-B62F-9322F6E1534A}"/>
              </a:ext>
            </a:extLst>
          </p:cNvPr>
          <p:cNvSpPr>
            <a:spLocks noGrp="1"/>
          </p:cNvSpPr>
          <p:nvPr>
            <p:ph type="title"/>
          </p:nvPr>
        </p:nvSpPr>
        <p:spPr>
          <a:xfrm>
            <a:off x="609599" y="2514600"/>
            <a:ext cx="6347713" cy="2438400"/>
          </a:xfrm>
        </p:spPr>
        <p:txBody>
          <a:bodyPr/>
          <a:lstStyle/>
          <a:p>
            <a:r>
              <a:rPr lang="en-IN" dirty="0"/>
              <a:t>               </a:t>
            </a:r>
            <a:br>
              <a:rPr lang="en-IN" dirty="0"/>
            </a:br>
            <a:r>
              <a:rPr lang="en-IN" dirty="0"/>
              <a:t>                THANK YOU</a:t>
            </a:r>
            <a:br>
              <a:rPr lang="en-IN" dirty="0"/>
            </a:br>
            <a:endParaRPr lang="en-IN" dirty="0"/>
          </a:p>
        </p:txBody>
      </p:sp>
      <p:sp>
        <p:nvSpPr>
          <p:cNvPr id="3" name="Content Placeholder 2">
            <a:extLst>
              <a:ext uri="{FF2B5EF4-FFF2-40B4-BE49-F238E27FC236}">
                <a16:creationId xmlns:a16="http://schemas.microsoft.com/office/drawing/2014/main" xmlns="" id="{7E69681A-24FE-4070-9772-AB87554D8E93}"/>
              </a:ext>
            </a:extLst>
          </p:cNvPr>
          <p:cNvSpPr>
            <a:spLocks noGrp="1"/>
          </p:cNvSpPr>
          <p:nvPr>
            <p:ph idx="1"/>
          </p:nvPr>
        </p:nvSpPr>
        <p:spPr>
          <a:xfrm>
            <a:off x="609599" y="5334000"/>
            <a:ext cx="6347714" cy="707363"/>
          </a:xfrm>
        </p:spPr>
        <p:txBody>
          <a:bodyPr/>
          <a:lstStyle/>
          <a:p>
            <a:pPr marL="0" indent="0">
              <a:buNone/>
            </a:pPr>
            <a:r>
              <a:rPr lang="en-IN" dirty="0"/>
              <a:t>   </a:t>
            </a:r>
          </a:p>
        </p:txBody>
      </p:sp>
    </p:spTree>
    <p:extLst>
      <p:ext uri="{BB962C8B-B14F-4D97-AF65-F5344CB8AC3E}">
        <p14:creationId xmlns:p14="http://schemas.microsoft.com/office/powerpoint/2010/main" xmlns="" val="830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507559" y="609600"/>
            <a:ext cx="2796807" cy="1320800"/>
          </a:xfrm>
          <a:prstGeom prst="rect">
            <a:avLst/>
          </a:prstGeom>
        </p:spPr>
        <p:txBody>
          <a:bodyPr vert="horz" lIns="91440" tIns="45720" rIns="91440" bIns="45720" rtlCol="0" anchor="ctr">
            <a:normAutofit/>
          </a:bodyPr>
          <a:lstStyle/>
          <a:p>
            <a:pPr marL="12700"/>
            <a:r>
              <a:rPr lang="en-US" sz="2800" spc="-10"/>
              <a:t>INTRODUCTION</a:t>
            </a:r>
          </a:p>
        </p:txBody>
      </p:sp>
      <p:sp>
        <p:nvSpPr>
          <p:cNvPr id="6" name="object 6"/>
          <p:cNvSpPr txBox="1"/>
          <p:nvPr/>
        </p:nvSpPr>
        <p:spPr>
          <a:xfrm>
            <a:off x="513875" y="2160589"/>
            <a:ext cx="2790687" cy="3560733"/>
          </a:xfrm>
          <a:prstGeom prst="rect">
            <a:avLst/>
          </a:prstGeom>
        </p:spPr>
        <p:txBody>
          <a:bodyPr vert="horz" lIns="91440" tIns="45720" rIns="91440" bIns="45720" rtlCol="0">
            <a:normAutofit/>
          </a:bodyPr>
          <a:lstStyle/>
          <a:p>
            <a:pPr marL="355600" marR="5080" indent="-342900">
              <a:lnSpc>
                <a:spcPct val="90000"/>
              </a:lnSpc>
              <a:spcBef>
                <a:spcPts val="1000"/>
              </a:spcBef>
              <a:buClr>
                <a:schemeClr val="accent1"/>
              </a:buClr>
              <a:buSzPct val="80000"/>
              <a:buFont typeface="Wingdings 3" charset="2"/>
              <a:buChar char=""/>
              <a:tabLst>
                <a:tab pos="354965" algn="l"/>
                <a:tab pos="355600" algn="l"/>
              </a:tabLst>
            </a:pPr>
            <a:r>
              <a:rPr lang="en-US" sz="1500" spc="-10">
                <a:solidFill>
                  <a:schemeClr val="tx1">
                    <a:lumMod val="75000"/>
                    <a:lumOff val="25000"/>
                  </a:schemeClr>
                </a:solidFill>
              </a:rPr>
              <a:t>Recently</a:t>
            </a:r>
            <a:r>
              <a:rPr lang="en-US" sz="1500" spc="-40">
                <a:solidFill>
                  <a:schemeClr val="tx1">
                    <a:lumMod val="75000"/>
                    <a:lumOff val="25000"/>
                  </a:schemeClr>
                </a:solidFill>
              </a:rPr>
              <a:t> </a:t>
            </a:r>
            <a:r>
              <a:rPr lang="en-US" sz="1500" spc="-15">
                <a:solidFill>
                  <a:schemeClr val="tx1">
                    <a:lumMod val="75000"/>
                    <a:lumOff val="25000"/>
                  </a:schemeClr>
                </a:solidFill>
              </a:rPr>
              <a:t>we</a:t>
            </a:r>
            <a:r>
              <a:rPr lang="en-US" sz="1500">
                <a:solidFill>
                  <a:schemeClr val="tx1">
                    <a:lumMod val="75000"/>
                    <a:lumOff val="25000"/>
                  </a:schemeClr>
                </a:solidFill>
              </a:rPr>
              <a:t> </a:t>
            </a:r>
            <a:r>
              <a:rPr lang="en-US" sz="1500" spc="-20">
                <a:solidFill>
                  <a:schemeClr val="tx1">
                    <a:lumMod val="75000"/>
                    <a:lumOff val="25000"/>
                  </a:schemeClr>
                </a:solidFill>
              </a:rPr>
              <a:t>have</a:t>
            </a:r>
            <a:r>
              <a:rPr lang="en-US" sz="1500" spc="-5">
                <a:solidFill>
                  <a:schemeClr val="tx1">
                    <a:lumMod val="75000"/>
                    <a:lumOff val="25000"/>
                  </a:schemeClr>
                </a:solidFill>
              </a:rPr>
              <a:t> observed</a:t>
            </a:r>
            <a:r>
              <a:rPr lang="en-US" sz="1500" spc="10">
                <a:solidFill>
                  <a:schemeClr val="tx1">
                    <a:lumMod val="75000"/>
                    <a:lumOff val="25000"/>
                  </a:schemeClr>
                </a:solidFill>
              </a:rPr>
              <a:t> </a:t>
            </a:r>
            <a:r>
              <a:rPr lang="en-US" sz="1500">
                <a:solidFill>
                  <a:schemeClr val="tx1">
                    <a:lumMod val="75000"/>
                    <a:lumOff val="25000"/>
                  </a:schemeClr>
                </a:solidFill>
              </a:rPr>
              <a:t>the</a:t>
            </a:r>
            <a:r>
              <a:rPr lang="en-US" sz="1500" spc="-5">
                <a:solidFill>
                  <a:schemeClr val="tx1">
                    <a:lumMod val="75000"/>
                    <a:lumOff val="25000"/>
                  </a:schemeClr>
                </a:solidFill>
              </a:rPr>
              <a:t> emerging </a:t>
            </a:r>
            <a:r>
              <a:rPr lang="en-US" sz="1500">
                <a:solidFill>
                  <a:schemeClr val="tx1">
                    <a:lumMod val="75000"/>
                    <a:lumOff val="25000"/>
                  </a:schemeClr>
                </a:solidFill>
              </a:rPr>
              <a:t> </a:t>
            </a:r>
            <a:r>
              <a:rPr lang="en-US" sz="1500" spc="-10">
                <a:solidFill>
                  <a:schemeClr val="tx1">
                    <a:lumMod val="75000"/>
                    <a:lumOff val="25000"/>
                  </a:schemeClr>
                </a:solidFill>
              </a:rPr>
              <a:t>concept </a:t>
            </a:r>
            <a:r>
              <a:rPr lang="en-US" sz="1500" spc="-5">
                <a:solidFill>
                  <a:schemeClr val="tx1">
                    <a:lumMod val="75000"/>
                    <a:lumOff val="25000"/>
                  </a:schemeClr>
                </a:solidFill>
              </a:rPr>
              <a:t>of smart </a:t>
            </a:r>
            <a:r>
              <a:rPr lang="en-US" sz="1500" spc="-10">
                <a:solidFill>
                  <a:schemeClr val="tx1">
                    <a:lumMod val="75000"/>
                    <a:lumOff val="25000"/>
                  </a:schemeClr>
                </a:solidFill>
              </a:rPr>
              <a:t>farming that </a:t>
            </a:r>
            <a:r>
              <a:rPr lang="en-US" sz="1500" spc="-15">
                <a:solidFill>
                  <a:schemeClr val="tx1">
                    <a:lumMod val="75000"/>
                    <a:lumOff val="25000"/>
                  </a:schemeClr>
                </a:solidFill>
              </a:rPr>
              <a:t>makes </a:t>
            </a:r>
            <a:r>
              <a:rPr lang="en-US" sz="1500" spc="-5">
                <a:solidFill>
                  <a:schemeClr val="tx1">
                    <a:lumMod val="75000"/>
                    <a:lumOff val="25000"/>
                  </a:schemeClr>
                </a:solidFill>
              </a:rPr>
              <a:t>agriculture </a:t>
            </a:r>
            <a:r>
              <a:rPr lang="en-US" sz="1500" spc="-530">
                <a:solidFill>
                  <a:schemeClr val="tx1">
                    <a:lumMod val="75000"/>
                    <a:lumOff val="25000"/>
                  </a:schemeClr>
                </a:solidFill>
              </a:rPr>
              <a:t> </a:t>
            </a:r>
            <a:r>
              <a:rPr lang="en-US" sz="1500" spc="-10">
                <a:solidFill>
                  <a:schemeClr val="tx1">
                    <a:lumMod val="75000"/>
                    <a:lumOff val="25000"/>
                  </a:schemeClr>
                </a:solidFill>
              </a:rPr>
              <a:t>more</a:t>
            </a:r>
            <a:r>
              <a:rPr lang="en-US" sz="1500" spc="-5">
                <a:solidFill>
                  <a:schemeClr val="tx1">
                    <a:lumMod val="75000"/>
                    <a:lumOff val="25000"/>
                  </a:schemeClr>
                </a:solidFill>
              </a:rPr>
              <a:t> </a:t>
            </a:r>
            <a:r>
              <a:rPr lang="en-US" sz="1500" spc="-10">
                <a:solidFill>
                  <a:schemeClr val="tx1">
                    <a:lumMod val="75000"/>
                    <a:lumOff val="25000"/>
                  </a:schemeClr>
                </a:solidFill>
              </a:rPr>
              <a:t>efficient</a:t>
            </a:r>
            <a:r>
              <a:rPr lang="en-US" sz="1500" spc="-5">
                <a:solidFill>
                  <a:schemeClr val="tx1">
                    <a:lumMod val="75000"/>
                    <a:lumOff val="25000"/>
                  </a:schemeClr>
                </a:solidFill>
              </a:rPr>
              <a:t> </a:t>
            </a:r>
            <a:r>
              <a:rPr lang="en-US" sz="1500">
                <a:solidFill>
                  <a:schemeClr val="tx1">
                    <a:lumMod val="75000"/>
                    <a:lumOff val="25000"/>
                  </a:schemeClr>
                </a:solidFill>
              </a:rPr>
              <a:t>and</a:t>
            </a:r>
            <a:r>
              <a:rPr lang="en-US" sz="1500" spc="-5">
                <a:solidFill>
                  <a:schemeClr val="tx1">
                    <a:lumMod val="75000"/>
                    <a:lumOff val="25000"/>
                  </a:schemeClr>
                </a:solidFill>
              </a:rPr>
              <a:t> </a:t>
            </a:r>
            <a:r>
              <a:rPr lang="en-US" sz="1500" spc="-20">
                <a:solidFill>
                  <a:schemeClr val="tx1">
                    <a:lumMod val="75000"/>
                    <a:lumOff val="25000"/>
                  </a:schemeClr>
                </a:solidFill>
              </a:rPr>
              <a:t>effective</a:t>
            </a:r>
            <a:r>
              <a:rPr lang="en-US" sz="1500" spc="-5">
                <a:solidFill>
                  <a:schemeClr val="tx1">
                    <a:lumMod val="75000"/>
                    <a:lumOff val="25000"/>
                  </a:schemeClr>
                </a:solidFill>
              </a:rPr>
              <a:t> </a:t>
            </a:r>
            <a:r>
              <a:rPr lang="en-US" sz="1500">
                <a:solidFill>
                  <a:schemeClr val="tx1">
                    <a:lumMod val="75000"/>
                    <a:lumOff val="25000"/>
                  </a:schemeClr>
                </a:solidFill>
              </a:rPr>
              <a:t>with</a:t>
            </a:r>
            <a:r>
              <a:rPr lang="en-US" sz="1500" spc="-15">
                <a:solidFill>
                  <a:schemeClr val="tx1">
                    <a:lumMod val="75000"/>
                    <a:lumOff val="25000"/>
                  </a:schemeClr>
                </a:solidFill>
              </a:rPr>
              <a:t> </a:t>
            </a:r>
            <a:r>
              <a:rPr lang="en-US" sz="1500">
                <a:solidFill>
                  <a:schemeClr val="tx1">
                    <a:lumMod val="75000"/>
                    <a:lumOff val="25000"/>
                  </a:schemeClr>
                </a:solidFill>
              </a:rPr>
              <a:t>the</a:t>
            </a:r>
            <a:r>
              <a:rPr lang="en-US" sz="1500" spc="-5">
                <a:solidFill>
                  <a:schemeClr val="tx1">
                    <a:lumMod val="75000"/>
                    <a:lumOff val="25000"/>
                  </a:schemeClr>
                </a:solidFill>
              </a:rPr>
              <a:t> help</a:t>
            </a:r>
            <a:r>
              <a:rPr lang="en-US" sz="1500">
                <a:solidFill>
                  <a:schemeClr val="tx1">
                    <a:lumMod val="75000"/>
                    <a:lumOff val="25000"/>
                  </a:schemeClr>
                </a:solidFill>
              </a:rPr>
              <a:t> </a:t>
            </a:r>
            <a:r>
              <a:rPr lang="en-US" sz="1500" spc="-5">
                <a:solidFill>
                  <a:schemeClr val="tx1">
                    <a:lumMod val="75000"/>
                    <a:lumOff val="25000"/>
                  </a:schemeClr>
                </a:solidFill>
              </a:rPr>
              <a:t>of </a:t>
            </a:r>
            <a:r>
              <a:rPr lang="en-US" sz="1500">
                <a:solidFill>
                  <a:schemeClr val="tx1">
                    <a:lumMod val="75000"/>
                    <a:lumOff val="25000"/>
                  </a:schemeClr>
                </a:solidFill>
              </a:rPr>
              <a:t> </a:t>
            </a:r>
            <a:r>
              <a:rPr lang="en-US" sz="1500" spc="-5">
                <a:solidFill>
                  <a:schemeClr val="tx1">
                    <a:lumMod val="75000"/>
                    <a:lumOff val="25000"/>
                  </a:schemeClr>
                </a:solidFill>
              </a:rPr>
              <a:t>high-precision</a:t>
            </a:r>
            <a:r>
              <a:rPr lang="en-US" sz="1500" spc="-10">
                <a:solidFill>
                  <a:schemeClr val="tx1">
                    <a:lumMod val="75000"/>
                    <a:lumOff val="25000"/>
                  </a:schemeClr>
                </a:solidFill>
              </a:rPr>
              <a:t> </a:t>
            </a:r>
            <a:r>
              <a:rPr lang="en-US" sz="1500" spc="-5">
                <a:solidFill>
                  <a:schemeClr val="tx1">
                    <a:lumMod val="75000"/>
                    <a:lumOff val="25000"/>
                  </a:schemeClr>
                </a:solidFill>
              </a:rPr>
              <a:t>algorithms.</a:t>
            </a:r>
            <a:endParaRPr lang="en-US" sz="1500">
              <a:solidFill>
                <a:schemeClr val="tx1">
                  <a:lumMod val="75000"/>
                  <a:lumOff val="25000"/>
                </a:schemeClr>
              </a:solidFill>
            </a:endParaRPr>
          </a:p>
          <a:p>
            <a:pPr marL="355600" marR="50800" indent="-342900">
              <a:lnSpc>
                <a:spcPct val="90000"/>
              </a:lnSpc>
              <a:spcBef>
                <a:spcPts val="1000"/>
              </a:spcBef>
              <a:buClr>
                <a:schemeClr val="accent1"/>
              </a:buClr>
              <a:buSzPct val="80000"/>
              <a:buFont typeface="Wingdings 3" charset="2"/>
              <a:buChar char=""/>
              <a:tabLst>
                <a:tab pos="354965" algn="l"/>
                <a:tab pos="355600" algn="l"/>
              </a:tabLst>
            </a:pPr>
            <a:r>
              <a:rPr lang="en-US" sz="1500">
                <a:solidFill>
                  <a:schemeClr val="tx1">
                    <a:lumMod val="75000"/>
                    <a:lumOff val="25000"/>
                  </a:schemeClr>
                </a:solidFill>
              </a:rPr>
              <a:t>Machine learning is </a:t>
            </a:r>
            <a:r>
              <a:rPr lang="en-US" sz="1500" spc="-5">
                <a:solidFill>
                  <a:schemeClr val="tx1">
                    <a:lumMod val="75000"/>
                    <a:lumOff val="25000"/>
                  </a:schemeClr>
                </a:solidFill>
              </a:rPr>
              <a:t>everywhere </a:t>
            </a:r>
            <a:r>
              <a:rPr lang="en-US" sz="1500" spc="-10">
                <a:solidFill>
                  <a:schemeClr val="tx1">
                    <a:lumMod val="75000"/>
                    <a:lumOff val="25000"/>
                  </a:schemeClr>
                </a:solidFill>
              </a:rPr>
              <a:t>throughout </a:t>
            </a:r>
            <a:r>
              <a:rPr lang="en-US" sz="1500">
                <a:solidFill>
                  <a:schemeClr val="tx1">
                    <a:lumMod val="75000"/>
                    <a:lumOff val="25000"/>
                  </a:schemeClr>
                </a:solidFill>
              </a:rPr>
              <a:t>the </a:t>
            </a:r>
            <a:r>
              <a:rPr lang="en-US" sz="1500" spc="-530">
                <a:solidFill>
                  <a:schemeClr val="tx1">
                    <a:lumMod val="75000"/>
                    <a:lumOff val="25000"/>
                  </a:schemeClr>
                </a:solidFill>
              </a:rPr>
              <a:t> </a:t>
            </a:r>
            <a:r>
              <a:rPr lang="en-US" sz="1500">
                <a:solidFill>
                  <a:schemeClr val="tx1">
                    <a:lumMod val="75000"/>
                    <a:lumOff val="25000"/>
                  </a:schemeClr>
                </a:solidFill>
              </a:rPr>
              <a:t>whole </a:t>
            </a:r>
            <a:r>
              <a:rPr lang="en-US" sz="1500" spc="-10">
                <a:solidFill>
                  <a:schemeClr val="tx1">
                    <a:lumMod val="75000"/>
                    <a:lumOff val="25000"/>
                  </a:schemeClr>
                </a:solidFill>
              </a:rPr>
              <a:t>growing </a:t>
            </a:r>
            <a:r>
              <a:rPr lang="en-US" sz="1500">
                <a:solidFill>
                  <a:schemeClr val="tx1">
                    <a:lumMod val="75000"/>
                    <a:lumOff val="25000"/>
                  </a:schemeClr>
                </a:solidFill>
              </a:rPr>
              <a:t>and </a:t>
            </a:r>
            <a:r>
              <a:rPr lang="en-US" sz="1500" spc="-5">
                <a:solidFill>
                  <a:schemeClr val="tx1">
                    <a:lumMod val="75000"/>
                    <a:lumOff val="25000"/>
                  </a:schemeClr>
                </a:solidFill>
              </a:rPr>
              <a:t>harvesting cycle. </a:t>
            </a:r>
            <a:r>
              <a:rPr lang="en-US" sz="1500">
                <a:solidFill>
                  <a:schemeClr val="tx1">
                    <a:lumMod val="75000"/>
                    <a:lumOff val="25000"/>
                  </a:schemeClr>
                </a:solidFill>
              </a:rPr>
              <a:t>It </a:t>
            </a:r>
            <a:r>
              <a:rPr lang="en-US" sz="1500" spc="-5">
                <a:solidFill>
                  <a:schemeClr val="tx1">
                    <a:lumMod val="75000"/>
                    <a:lumOff val="25000"/>
                  </a:schemeClr>
                </a:solidFill>
              </a:rPr>
              <a:t>begins </a:t>
            </a:r>
            <a:r>
              <a:rPr lang="en-US" sz="1500">
                <a:solidFill>
                  <a:schemeClr val="tx1">
                    <a:lumMod val="75000"/>
                    <a:lumOff val="25000"/>
                  </a:schemeClr>
                </a:solidFill>
              </a:rPr>
              <a:t> with a </a:t>
            </a:r>
            <a:r>
              <a:rPr lang="en-US" sz="1500" spc="-5">
                <a:solidFill>
                  <a:schemeClr val="tx1">
                    <a:lumMod val="75000"/>
                    <a:lumOff val="25000"/>
                  </a:schemeClr>
                </a:solidFill>
              </a:rPr>
              <a:t>seed being </a:t>
            </a:r>
            <a:r>
              <a:rPr lang="en-US" sz="1500" spc="-10">
                <a:solidFill>
                  <a:schemeClr val="tx1">
                    <a:lumMod val="75000"/>
                    <a:lumOff val="25000"/>
                  </a:schemeClr>
                </a:solidFill>
              </a:rPr>
              <a:t>planted </a:t>
            </a:r>
            <a:r>
              <a:rPr lang="en-US" sz="1500">
                <a:solidFill>
                  <a:schemeClr val="tx1">
                    <a:lumMod val="75000"/>
                    <a:lumOff val="25000"/>
                  </a:schemeClr>
                </a:solidFill>
              </a:rPr>
              <a:t>in the </a:t>
            </a:r>
            <a:r>
              <a:rPr lang="en-US" sz="1500" spc="-5">
                <a:solidFill>
                  <a:schemeClr val="tx1">
                    <a:lumMod val="75000"/>
                    <a:lumOff val="25000"/>
                  </a:schemeClr>
                </a:solidFill>
              </a:rPr>
              <a:t>soil </a:t>
            </a:r>
            <a:r>
              <a:rPr lang="en-US" sz="1500" spc="-15">
                <a:solidFill>
                  <a:schemeClr val="tx1">
                    <a:lumMod val="75000"/>
                    <a:lumOff val="25000"/>
                  </a:schemeClr>
                </a:solidFill>
              </a:rPr>
              <a:t>from </a:t>
            </a:r>
            <a:r>
              <a:rPr lang="en-US" sz="1500">
                <a:solidFill>
                  <a:schemeClr val="tx1">
                    <a:lumMod val="75000"/>
                    <a:lumOff val="25000"/>
                  </a:schemeClr>
                </a:solidFill>
              </a:rPr>
              <a:t>the </a:t>
            </a:r>
            <a:r>
              <a:rPr lang="en-US" sz="1500" spc="5">
                <a:solidFill>
                  <a:schemeClr val="tx1">
                    <a:lumMod val="75000"/>
                    <a:lumOff val="25000"/>
                  </a:schemeClr>
                </a:solidFill>
              </a:rPr>
              <a:t> </a:t>
            </a:r>
            <a:r>
              <a:rPr lang="en-US" sz="1500" spc="-5">
                <a:solidFill>
                  <a:schemeClr val="tx1">
                    <a:lumMod val="75000"/>
                    <a:lumOff val="25000"/>
                  </a:schemeClr>
                </a:solidFill>
              </a:rPr>
              <a:t>soil </a:t>
            </a:r>
            <a:r>
              <a:rPr lang="en-US" sz="1500" spc="-10">
                <a:solidFill>
                  <a:schemeClr val="tx1">
                    <a:lumMod val="75000"/>
                    <a:lumOff val="25000"/>
                  </a:schemeClr>
                </a:solidFill>
              </a:rPr>
              <a:t>preparation, </a:t>
            </a:r>
            <a:r>
              <a:rPr lang="en-US" sz="1500" spc="-5">
                <a:solidFill>
                  <a:schemeClr val="tx1">
                    <a:lumMod val="75000"/>
                    <a:lumOff val="25000"/>
                  </a:schemeClr>
                </a:solidFill>
              </a:rPr>
              <a:t>seeds </a:t>
            </a:r>
            <a:r>
              <a:rPr lang="en-US" sz="1500" spc="-10">
                <a:solidFill>
                  <a:schemeClr val="tx1">
                    <a:lumMod val="75000"/>
                    <a:lumOff val="25000"/>
                  </a:schemeClr>
                </a:solidFill>
              </a:rPr>
              <a:t>breeding </a:t>
            </a:r>
            <a:r>
              <a:rPr lang="en-US" sz="1500">
                <a:solidFill>
                  <a:schemeClr val="tx1">
                    <a:lumMod val="75000"/>
                    <a:lumOff val="25000"/>
                  </a:schemeClr>
                </a:solidFill>
              </a:rPr>
              <a:t>and </a:t>
            </a:r>
            <a:r>
              <a:rPr lang="en-US" sz="1500" spc="-20">
                <a:solidFill>
                  <a:schemeClr val="tx1">
                    <a:lumMod val="75000"/>
                    <a:lumOff val="25000"/>
                  </a:schemeClr>
                </a:solidFill>
              </a:rPr>
              <a:t>water </a:t>
            </a:r>
            <a:r>
              <a:rPr lang="en-US" sz="1500" spc="-15">
                <a:solidFill>
                  <a:schemeClr val="tx1">
                    <a:lumMod val="75000"/>
                    <a:lumOff val="25000"/>
                  </a:schemeClr>
                </a:solidFill>
              </a:rPr>
              <a:t>feed </a:t>
            </a:r>
            <a:r>
              <a:rPr lang="en-US" sz="1500" spc="-530">
                <a:solidFill>
                  <a:schemeClr val="tx1">
                    <a:lumMod val="75000"/>
                    <a:lumOff val="25000"/>
                  </a:schemeClr>
                </a:solidFill>
              </a:rPr>
              <a:t> </a:t>
            </a:r>
            <a:r>
              <a:rPr lang="en-US" sz="1500" spc="-5">
                <a:solidFill>
                  <a:schemeClr val="tx1">
                    <a:lumMod val="75000"/>
                    <a:lumOff val="25000"/>
                  </a:schemeClr>
                </a:solidFill>
              </a:rPr>
              <a:t>measurement.</a:t>
            </a:r>
            <a:endParaRPr lang="en-US" sz="1500">
              <a:solidFill>
                <a:schemeClr val="tx1">
                  <a:lumMod val="75000"/>
                  <a:lumOff val="25000"/>
                </a:schemeClr>
              </a:solidFill>
            </a:endParaRPr>
          </a:p>
        </p:txBody>
      </p:sp>
      <p:pic>
        <p:nvPicPr>
          <p:cNvPr id="8" name="Picture 7">
            <a:extLst>
              <a:ext uri="{FF2B5EF4-FFF2-40B4-BE49-F238E27FC236}">
                <a16:creationId xmlns:a16="http://schemas.microsoft.com/office/drawing/2014/main" xmlns="" id="{C7B80917-199C-4B46-8690-A926A25FA87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90526" y="2318034"/>
            <a:ext cx="3452060" cy="1717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507559" y="609600"/>
            <a:ext cx="2796807" cy="1320800"/>
          </a:xfrm>
          <a:prstGeom prst="rect">
            <a:avLst/>
          </a:prstGeom>
        </p:spPr>
        <p:txBody>
          <a:bodyPr vert="horz" lIns="91440" tIns="45720" rIns="91440" bIns="45720" rtlCol="0" anchor="ctr">
            <a:normAutofit/>
          </a:bodyPr>
          <a:lstStyle/>
          <a:p>
            <a:pPr marL="12700"/>
            <a:r>
              <a:rPr lang="en-US"/>
              <a:t>MOTIVATION</a:t>
            </a:r>
          </a:p>
        </p:txBody>
      </p:sp>
      <p:sp>
        <p:nvSpPr>
          <p:cNvPr id="3" name="object 3"/>
          <p:cNvSpPr txBox="1"/>
          <p:nvPr/>
        </p:nvSpPr>
        <p:spPr>
          <a:xfrm>
            <a:off x="513875" y="2160589"/>
            <a:ext cx="2790687" cy="3560733"/>
          </a:xfrm>
          <a:prstGeom prst="rect">
            <a:avLst/>
          </a:prstGeom>
        </p:spPr>
        <p:txBody>
          <a:bodyPr vert="horz" lIns="91440" tIns="45720" rIns="91440" bIns="45720" rtlCol="0">
            <a:noAutofit/>
          </a:bodyPr>
          <a:lstStyle/>
          <a:p>
            <a:pPr marL="355600" marR="299085" indent="-342900">
              <a:lnSpc>
                <a:spcPct val="90000"/>
              </a:lnSpc>
              <a:spcBef>
                <a:spcPts val="1000"/>
              </a:spcBef>
              <a:buClr>
                <a:schemeClr val="accent1"/>
              </a:buClr>
              <a:buSzPct val="80000"/>
              <a:buFont typeface="Wingdings 3" charset="2"/>
              <a:buChar char=""/>
              <a:tabLst>
                <a:tab pos="354965" algn="l"/>
                <a:tab pos="355600" algn="l"/>
              </a:tabLst>
            </a:pPr>
            <a:r>
              <a:rPr lang="en-US" sz="1400" spc="-5" dirty="0">
                <a:solidFill>
                  <a:schemeClr val="tx1">
                    <a:lumMod val="75000"/>
                    <a:lumOff val="25000"/>
                  </a:schemeClr>
                </a:solidFill>
              </a:rPr>
              <a:t>The</a:t>
            </a:r>
            <a:r>
              <a:rPr lang="en-US" sz="1400" dirty="0">
                <a:solidFill>
                  <a:schemeClr val="tx1">
                    <a:lumMod val="75000"/>
                    <a:lumOff val="25000"/>
                  </a:schemeClr>
                </a:solidFill>
              </a:rPr>
              <a:t> </a:t>
            </a:r>
            <a:r>
              <a:rPr lang="en-US" sz="1400" spc="-50" dirty="0">
                <a:solidFill>
                  <a:schemeClr val="tx1">
                    <a:lumMod val="75000"/>
                    <a:lumOff val="25000"/>
                  </a:schemeClr>
                </a:solidFill>
              </a:rPr>
              <a:t>Toxic</a:t>
            </a:r>
            <a:r>
              <a:rPr lang="en-US" sz="1400" spc="10" dirty="0">
                <a:solidFill>
                  <a:schemeClr val="tx1">
                    <a:lumMod val="75000"/>
                    <a:lumOff val="25000"/>
                  </a:schemeClr>
                </a:solidFill>
              </a:rPr>
              <a:t> </a:t>
            </a:r>
            <a:r>
              <a:rPr lang="en-US" sz="1400" spc="-10" dirty="0">
                <a:solidFill>
                  <a:schemeClr val="tx1">
                    <a:lumMod val="75000"/>
                    <a:lumOff val="25000"/>
                  </a:schemeClr>
                </a:solidFill>
              </a:rPr>
              <a:t>Pesticides</a:t>
            </a:r>
            <a:r>
              <a:rPr lang="en-US" sz="1400" spc="30" dirty="0">
                <a:solidFill>
                  <a:schemeClr val="tx1">
                    <a:lumMod val="75000"/>
                    <a:lumOff val="25000"/>
                  </a:schemeClr>
                </a:solidFill>
              </a:rPr>
              <a:t> </a:t>
            </a:r>
            <a:r>
              <a:rPr lang="en-US" sz="1400" spc="-5" dirty="0">
                <a:solidFill>
                  <a:schemeClr val="tx1">
                    <a:lumMod val="75000"/>
                    <a:lumOff val="25000"/>
                  </a:schemeClr>
                </a:solidFill>
              </a:rPr>
              <a:t>Though,</a:t>
            </a:r>
            <a:r>
              <a:rPr lang="en-US" sz="1400" spc="-20" dirty="0">
                <a:solidFill>
                  <a:schemeClr val="tx1">
                    <a:lumMod val="75000"/>
                    <a:lumOff val="25000"/>
                  </a:schemeClr>
                </a:solidFill>
              </a:rPr>
              <a:t> </a:t>
            </a:r>
            <a:r>
              <a:rPr lang="en-US" sz="1400" spc="-10" dirty="0">
                <a:solidFill>
                  <a:schemeClr val="tx1">
                    <a:lumMod val="75000"/>
                    <a:lumOff val="25000"/>
                  </a:schemeClr>
                </a:solidFill>
              </a:rPr>
              <a:t>many</a:t>
            </a:r>
            <a:r>
              <a:rPr lang="en-US" sz="1400" spc="-5" dirty="0">
                <a:solidFill>
                  <a:schemeClr val="tx1">
                    <a:lumMod val="75000"/>
                    <a:lumOff val="25000"/>
                  </a:schemeClr>
                </a:solidFill>
              </a:rPr>
              <a:t> of</a:t>
            </a:r>
            <a:r>
              <a:rPr lang="en-US" sz="1400" dirty="0">
                <a:solidFill>
                  <a:schemeClr val="tx1">
                    <a:lumMod val="75000"/>
                    <a:lumOff val="25000"/>
                  </a:schemeClr>
                </a:solidFill>
              </a:rPr>
              <a:t> </a:t>
            </a:r>
            <a:r>
              <a:rPr lang="en-US" sz="1400" spc="-5" dirty="0">
                <a:solidFill>
                  <a:schemeClr val="tx1">
                    <a:lumMod val="75000"/>
                    <a:lumOff val="25000"/>
                  </a:schemeClr>
                </a:solidFill>
              </a:rPr>
              <a:t>us</a:t>
            </a:r>
            <a:r>
              <a:rPr lang="en-US" sz="1400" dirty="0">
                <a:solidFill>
                  <a:schemeClr val="tx1">
                    <a:lumMod val="75000"/>
                    <a:lumOff val="25000"/>
                  </a:schemeClr>
                </a:solidFill>
              </a:rPr>
              <a:t> </a:t>
            </a:r>
            <a:r>
              <a:rPr lang="en-US" sz="1400" spc="-5" dirty="0">
                <a:solidFill>
                  <a:schemeClr val="tx1">
                    <a:lumMod val="75000"/>
                    <a:lumOff val="25000"/>
                  </a:schemeClr>
                </a:solidFill>
              </a:rPr>
              <a:t>don't</a:t>
            </a:r>
            <a:r>
              <a:rPr lang="en-US" sz="1400" spc="-10" dirty="0">
                <a:solidFill>
                  <a:schemeClr val="tx1">
                    <a:lumMod val="75000"/>
                    <a:lumOff val="25000"/>
                  </a:schemeClr>
                </a:solidFill>
              </a:rPr>
              <a:t> appreciate</a:t>
            </a:r>
            <a:r>
              <a:rPr lang="en-US" sz="1400" spc="20" dirty="0">
                <a:solidFill>
                  <a:schemeClr val="tx1">
                    <a:lumMod val="75000"/>
                    <a:lumOff val="25000"/>
                  </a:schemeClr>
                </a:solidFill>
              </a:rPr>
              <a:t> </a:t>
            </a:r>
            <a:r>
              <a:rPr lang="en-US" sz="1400" dirty="0">
                <a:solidFill>
                  <a:schemeClr val="tx1">
                    <a:lumMod val="75000"/>
                    <a:lumOff val="25000"/>
                  </a:schemeClr>
                </a:solidFill>
              </a:rPr>
              <a:t>much,</a:t>
            </a:r>
            <a:r>
              <a:rPr lang="en-US" sz="1400" spc="-10" dirty="0">
                <a:solidFill>
                  <a:schemeClr val="tx1">
                    <a:lumMod val="75000"/>
                    <a:lumOff val="25000"/>
                  </a:schemeClr>
                </a:solidFill>
              </a:rPr>
              <a:t> </a:t>
            </a:r>
            <a:r>
              <a:rPr lang="en-US" sz="1400" dirty="0">
                <a:solidFill>
                  <a:schemeClr val="tx1">
                    <a:lumMod val="75000"/>
                    <a:lumOff val="25000"/>
                  </a:schemeClr>
                </a:solidFill>
              </a:rPr>
              <a:t>but a </a:t>
            </a:r>
            <a:r>
              <a:rPr lang="en-US" sz="1400" spc="-440" dirty="0">
                <a:solidFill>
                  <a:schemeClr val="tx1">
                    <a:lumMod val="75000"/>
                    <a:lumOff val="25000"/>
                  </a:schemeClr>
                </a:solidFill>
              </a:rPr>
              <a:t> </a:t>
            </a:r>
            <a:r>
              <a:rPr lang="en-US" sz="1400" spc="-5" dirty="0">
                <a:solidFill>
                  <a:schemeClr val="tx1">
                    <a:lumMod val="75000"/>
                    <a:lumOff val="25000"/>
                  </a:schemeClr>
                </a:solidFill>
              </a:rPr>
              <a:t>farmer's</a:t>
            </a:r>
            <a:r>
              <a:rPr lang="en-US" sz="1400" spc="5" dirty="0">
                <a:solidFill>
                  <a:schemeClr val="tx1">
                    <a:lumMod val="75000"/>
                    <a:lumOff val="25000"/>
                  </a:schemeClr>
                </a:solidFill>
              </a:rPr>
              <a:t> </a:t>
            </a:r>
            <a:r>
              <a:rPr lang="en-US" sz="1400" spc="-5" dirty="0">
                <a:solidFill>
                  <a:schemeClr val="tx1">
                    <a:lumMod val="75000"/>
                    <a:lumOff val="25000"/>
                  </a:schemeClr>
                </a:solidFill>
              </a:rPr>
              <a:t>job</a:t>
            </a:r>
            <a:r>
              <a:rPr lang="en-US" sz="1400" spc="-20" dirty="0">
                <a:solidFill>
                  <a:schemeClr val="tx1">
                    <a:lumMod val="75000"/>
                    <a:lumOff val="25000"/>
                  </a:schemeClr>
                </a:solidFill>
              </a:rPr>
              <a:t> </a:t>
            </a:r>
            <a:r>
              <a:rPr lang="en-US" sz="1400" dirty="0">
                <a:solidFill>
                  <a:schemeClr val="tx1">
                    <a:lumMod val="75000"/>
                    <a:lumOff val="25000"/>
                  </a:schemeClr>
                </a:solidFill>
              </a:rPr>
              <a:t>is</a:t>
            </a:r>
            <a:r>
              <a:rPr lang="en-US" sz="1400" spc="5" dirty="0">
                <a:solidFill>
                  <a:schemeClr val="tx1">
                    <a:lumMod val="75000"/>
                    <a:lumOff val="25000"/>
                  </a:schemeClr>
                </a:solidFill>
              </a:rPr>
              <a:t> </a:t>
            </a:r>
            <a:r>
              <a:rPr lang="en-US" sz="1400" spc="-10" dirty="0">
                <a:solidFill>
                  <a:schemeClr val="tx1">
                    <a:lumMod val="75000"/>
                    <a:lumOff val="25000"/>
                  </a:schemeClr>
                </a:solidFill>
              </a:rPr>
              <a:t>real</a:t>
            </a:r>
            <a:r>
              <a:rPr lang="en-US" sz="1400" spc="-5" dirty="0">
                <a:solidFill>
                  <a:schemeClr val="tx1">
                    <a:lumMod val="75000"/>
                    <a:lumOff val="25000"/>
                  </a:schemeClr>
                </a:solidFill>
              </a:rPr>
              <a:t> </a:t>
            </a:r>
            <a:r>
              <a:rPr lang="en-US" sz="1400" spc="-15" dirty="0">
                <a:solidFill>
                  <a:schemeClr val="tx1">
                    <a:lumMod val="75000"/>
                    <a:lumOff val="25000"/>
                  </a:schemeClr>
                </a:solidFill>
              </a:rPr>
              <a:t>test</a:t>
            </a:r>
            <a:r>
              <a:rPr lang="en-US" sz="1400" spc="25" dirty="0">
                <a:solidFill>
                  <a:schemeClr val="tx1">
                    <a:lumMod val="75000"/>
                    <a:lumOff val="25000"/>
                  </a:schemeClr>
                </a:solidFill>
              </a:rPr>
              <a:t> </a:t>
            </a:r>
            <a:r>
              <a:rPr lang="en-US" sz="1400" spc="-5" dirty="0">
                <a:solidFill>
                  <a:schemeClr val="tx1">
                    <a:lumMod val="75000"/>
                    <a:lumOff val="25000"/>
                  </a:schemeClr>
                </a:solidFill>
              </a:rPr>
              <a:t>of</a:t>
            </a:r>
            <a:r>
              <a:rPr lang="en-US" sz="1400" spc="-10" dirty="0">
                <a:solidFill>
                  <a:schemeClr val="tx1">
                    <a:lumMod val="75000"/>
                    <a:lumOff val="25000"/>
                  </a:schemeClr>
                </a:solidFill>
              </a:rPr>
              <a:t> </a:t>
            </a:r>
            <a:r>
              <a:rPr lang="en-US" sz="1400" spc="-5" dirty="0">
                <a:solidFill>
                  <a:schemeClr val="tx1">
                    <a:lumMod val="75000"/>
                    <a:lumOff val="25000"/>
                  </a:schemeClr>
                </a:solidFill>
              </a:rPr>
              <a:t>endurance</a:t>
            </a:r>
            <a:r>
              <a:rPr lang="en-US" sz="1400" spc="-20" dirty="0">
                <a:solidFill>
                  <a:schemeClr val="tx1">
                    <a:lumMod val="75000"/>
                    <a:lumOff val="25000"/>
                  </a:schemeClr>
                </a:solidFill>
              </a:rPr>
              <a:t> </a:t>
            </a:r>
            <a:r>
              <a:rPr lang="en-US" sz="1400" dirty="0">
                <a:solidFill>
                  <a:schemeClr val="tx1">
                    <a:lumMod val="75000"/>
                    <a:lumOff val="25000"/>
                  </a:schemeClr>
                </a:solidFill>
              </a:rPr>
              <a:t>and</a:t>
            </a:r>
            <a:r>
              <a:rPr lang="en-US" sz="1400" spc="-5" dirty="0">
                <a:solidFill>
                  <a:schemeClr val="tx1">
                    <a:lumMod val="75000"/>
                    <a:lumOff val="25000"/>
                  </a:schemeClr>
                </a:solidFill>
              </a:rPr>
              <a:t> determination.</a:t>
            </a:r>
            <a:endParaRPr lang="en-US" sz="1400" dirty="0">
              <a:solidFill>
                <a:schemeClr val="tx1">
                  <a:lumMod val="75000"/>
                  <a:lumOff val="25000"/>
                </a:schemeClr>
              </a:solidFill>
            </a:endParaRPr>
          </a:p>
          <a:p>
            <a:pPr marL="355600" marR="5080" indent="-342900">
              <a:lnSpc>
                <a:spcPct val="90000"/>
              </a:lnSpc>
              <a:spcBef>
                <a:spcPts val="1000"/>
              </a:spcBef>
              <a:buClr>
                <a:schemeClr val="accent1"/>
              </a:buClr>
              <a:buSzPct val="80000"/>
              <a:buFont typeface="Wingdings 3" charset="2"/>
              <a:buChar char=""/>
              <a:tabLst>
                <a:tab pos="354965" algn="l"/>
                <a:tab pos="355600" algn="l"/>
              </a:tabLst>
            </a:pPr>
            <a:r>
              <a:rPr lang="en-US" sz="1400" dirty="0">
                <a:solidFill>
                  <a:schemeClr val="tx1">
                    <a:lumMod val="75000"/>
                    <a:lumOff val="25000"/>
                  </a:schemeClr>
                </a:solidFill>
              </a:rPr>
              <a:t>A </a:t>
            </a:r>
            <a:r>
              <a:rPr lang="en-US" sz="1400" spc="-5" dirty="0">
                <a:solidFill>
                  <a:schemeClr val="tx1">
                    <a:lumMod val="75000"/>
                    <a:lumOff val="25000"/>
                  </a:schemeClr>
                </a:solidFill>
              </a:rPr>
              <a:t>good</a:t>
            </a:r>
            <a:r>
              <a:rPr lang="en-US" sz="1400" spc="-30" dirty="0">
                <a:solidFill>
                  <a:schemeClr val="tx1">
                    <a:lumMod val="75000"/>
                    <a:lumOff val="25000"/>
                  </a:schemeClr>
                </a:solidFill>
              </a:rPr>
              <a:t> </a:t>
            </a:r>
            <a:r>
              <a:rPr lang="en-US" sz="1400" spc="-10" dirty="0">
                <a:solidFill>
                  <a:schemeClr val="tx1">
                    <a:lumMod val="75000"/>
                    <a:lumOff val="25000"/>
                  </a:schemeClr>
                </a:solidFill>
              </a:rPr>
              <a:t>harvest</a:t>
            </a:r>
            <a:r>
              <a:rPr lang="en-US" sz="1400" spc="20" dirty="0">
                <a:solidFill>
                  <a:schemeClr val="tx1">
                    <a:lumMod val="75000"/>
                    <a:lumOff val="25000"/>
                  </a:schemeClr>
                </a:solidFill>
              </a:rPr>
              <a:t> </a:t>
            </a:r>
            <a:r>
              <a:rPr lang="en-US" sz="1400" dirty="0">
                <a:solidFill>
                  <a:schemeClr val="tx1">
                    <a:lumMod val="75000"/>
                    <a:lumOff val="25000"/>
                  </a:schemeClr>
                </a:solidFill>
              </a:rPr>
              <a:t>is</a:t>
            </a:r>
            <a:r>
              <a:rPr lang="en-US" sz="1400" spc="10" dirty="0">
                <a:solidFill>
                  <a:schemeClr val="tx1">
                    <a:lumMod val="75000"/>
                    <a:lumOff val="25000"/>
                  </a:schemeClr>
                </a:solidFill>
              </a:rPr>
              <a:t> </a:t>
            </a:r>
            <a:r>
              <a:rPr lang="en-US" sz="1400" spc="-5" dirty="0">
                <a:solidFill>
                  <a:schemeClr val="tx1">
                    <a:lumMod val="75000"/>
                    <a:lumOff val="25000"/>
                  </a:schemeClr>
                </a:solidFill>
              </a:rPr>
              <a:t>ensured</a:t>
            </a:r>
            <a:r>
              <a:rPr lang="en-US" sz="1400" spc="5" dirty="0">
                <a:solidFill>
                  <a:schemeClr val="tx1">
                    <a:lumMod val="75000"/>
                    <a:lumOff val="25000"/>
                  </a:schemeClr>
                </a:solidFill>
              </a:rPr>
              <a:t> </a:t>
            </a:r>
            <a:r>
              <a:rPr lang="en-US" sz="1400" spc="-5" dirty="0">
                <a:solidFill>
                  <a:schemeClr val="tx1">
                    <a:lumMod val="75000"/>
                    <a:lumOff val="25000"/>
                  </a:schemeClr>
                </a:solidFill>
              </a:rPr>
              <a:t>by</a:t>
            </a:r>
            <a:r>
              <a:rPr lang="en-US" sz="1400" spc="-10" dirty="0">
                <a:solidFill>
                  <a:schemeClr val="tx1">
                    <a:lumMod val="75000"/>
                    <a:lumOff val="25000"/>
                  </a:schemeClr>
                </a:solidFill>
              </a:rPr>
              <a:t> </a:t>
            </a:r>
            <a:r>
              <a:rPr lang="en-US" sz="1400" spc="-15" dirty="0">
                <a:solidFill>
                  <a:schemeClr val="tx1">
                    <a:lumMod val="75000"/>
                    <a:lumOff val="25000"/>
                  </a:schemeClr>
                </a:solidFill>
              </a:rPr>
              <a:t>several</a:t>
            </a:r>
            <a:r>
              <a:rPr lang="en-US" sz="1400" spc="25" dirty="0">
                <a:solidFill>
                  <a:schemeClr val="tx1">
                    <a:lumMod val="75000"/>
                    <a:lumOff val="25000"/>
                  </a:schemeClr>
                </a:solidFill>
              </a:rPr>
              <a:t> </a:t>
            </a:r>
            <a:r>
              <a:rPr lang="en-US" sz="1400" spc="-15" dirty="0">
                <a:solidFill>
                  <a:schemeClr val="tx1">
                    <a:lumMod val="75000"/>
                    <a:lumOff val="25000"/>
                  </a:schemeClr>
                </a:solidFill>
              </a:rPr>
              <a:t>factors</a:t>
            </a:r>
            <a:r>
              <a:rPr lang="en-US" sz="1400" spc="20" dirty="0">
                <a:solidFill>
                  <a:schemeClr val="tx1">
                    <a:lumMod val="75000"/>
                    <a:lumOff val="25000"/>
                  </a:schemeClr>
                </a:solidFill>
              </a:rPr>
              <a:t> </a:t>
            </a:r>
            <a:r>
              <a:rPr lang="en-US" sz="1400" spc="-5" dirty="0">
                <a:solidFill>
                  <a:schemeClr val="tx1">
                    <a:lumMod val="75000"/>
                    <a:lumOff val="25000"/>
                  </a:schemeClr>
                </a:solidFill>
              </a:rPr>
              <a:t>such</a:t>
            </a:r>
            <a:r>
              <a:rPr lang="en-US" sz="1400" dirty="0">
                <a:solidFill>
                  <a:schemeClr val="tx1">
                    <a:lumMod val="75000"/>
                    <a:lumOff val="25000"/>
                  </a:schemeClr>
                </a:solidFill>
              </a:rPr>
              <a:t> as</a:t>
            </a:r>
            <a:r>
              <a:rPr lang="en-US" sz="1400" spc="10" dirty="0">
                <a:solidFill>
                  <a:schemeClr val="tx1">
                    <a:lumMod val="75000"/>
                    <a:lumOff val="25000"/>
                  </a:schemeClr>
                </a:solidFill>
              </a:rPr>
              <a:t> </a:t>
            </a:r>
            <a:r>
              <a:rPr lang="en-US" sz="1400" spc="-10" dirty="0">
                <a:solidFill>
                  <a:schemeClr val="tx1">
                    <a:lumMod val="75000"/>
                    <a:lumOff val="25000"/>
                  </a:schemeClr>
                </a:solidFill>
              </a:rPr>
              <a:t>availability</a:t>
            </a:r>
            <a:r>
              <a:rPr lang="en-US" sz="1400" spc="35" dirty="0">
                <a:solidFill>
                  <a:schemeClr val="tx1">
                    <a:lumMod val="75000"/>
                    <a:lumOff val="25000"/>
                  </a:schemeClr>
                </a:solidFill>
              </a:rPr>
              <a:t> </a:t>
            </a:r>
            <a:r>
              <a:rPr lang="en-US" sz="1400" spc="-5" dirty="0">
                <a:solidFill>
                  <a:schemeClr val="tx1">
                    <a:lumMod val="75000"/>
                    <a:lumOff val="25000"/>
                  </a:schemeClr>
                </a:solidFill>
              </a:rPr>
              <a:t>of</a:t>
            </a:r>
            <a:r>
              <a:rPr lang="en-US" sz="1400" dirty="0">
                <a:solidFill>
                  <a:schemeClr val="tx1">
                    <a:lumMod val="75000"/>
                    <a:lumOff val="25000"/>
                  </a:schemeClr>
                </a:solidFill>
              </a:rPr>
              <a:t> </a:t>
            </a:r>
            <a:r>
              <a:rPr lang="en-US" sz="1400" spc="-45" dirty="0">
                <a:solidFill>
                  <a:schemeClr val="tx1">
                    <a:lumMod val="75000"/>
                    <a:lumOff val="25000"/>
                  </a:schemeClr>
                </a:solidFill>
              </a:rPr>
              <a:t>water, </a:t>
            </a:r>
            <a:r>
              <a:rPr lang="en-US" sz="1400" spc="-440" dirty="0">
                <a:solidFill>
                  <a:schemeClr val="tx1">
                    <a:lumMod val="75000"/>
                    <a:lumOff val="25000"/>
                  </a:schemeClr>
                </a:solidFill>
              </a:rPr>
              <a:t> </a:t>
            </a:r>
            <a:r>
              <a:rPr lang="en-US" sz="1400" spc="-5" dirty="0">
                <a:solidFill>
                  <a:schemeClr val="tx1">
                    <a:lumMod val="75000"/>
                    <a:lumOff val="25000"/>
                  </a:schemeClr>
                </a:solidFill>
              </a:rPr>
              <a:t>soil</a:t>
            </a:r>
            <a:r>
              <a:rPr lang="en-US" sz="1400" spc="15" dirty="0">
                <a:solidFill>
                  <a:schemeClr val="tx1">
                    <a:lumMod val="75000"/>
                    <a:lumOff val="25000"/>
                  </a:schemeClr>
                </a:solidFill>
              </a:rPr>
              <a:t> </a:t>
            </a:r>
            <a:r>
              <a:rPr lang="en-US" sz="1400" spc="-25" dirty="0">
                <a:solidFill>
                  <a:schemeClr val="tx1">
                    <a:lumMod val="75000"/>
                    <a:lumOff val="25000"/>
                  </a:schemeClr>
                </a:solidFill>
              </a:rPr>
              <a:t>fertility,</a:t>
            </a:r>
            <a:r>
              <a:rPr lang="en-US" sz="1400" spc="20" dirty="0">
                <a:solidFill>
                  <a:schemeClr val="tx1">
                    <a:lumMod val="75000"/>
                    <a:lumOff val="25000"/>
                  </a:schemeClr>
                </a:solidFill>
              </a:rPr>
              <a:t> </a:t>
            </a:r>
            <a:r>
              <a:rPr lang="en-US" sz="1400" spc="-10" dirty="0">
                <a:solidFill>
                  <a:schemeClr val="tx1">
                    <a:lumMod val="75000"/>
                    <a:lumOff val="25000"/>
                  </a:schemeClr>
                </a:solidFill>
              </a:rPr>
              <a:t>protecting</a:t>
            </a:r>
            <a:r>
              <a:rPr lang="en-US" sz="1400" spc="-5" dirty="0">
                <a:solidFill>
                  <a:schemeClr val="tx1">
                    <a:lumMod val="75000"/>
                    <a:lumOff val="25000"/>
                  </a:schemeClr>
                </a:solidFill>
              </a:rPr>
              <a:t> </a:t>
            </a:r>
            <a:r>
              <a:rPr lang="en-US" sz="1400" spc="-10" dirty="0">
                <a:solidFill>
                  <a:schemeClr val="tx1">
                    <a:lumMod val="75000"/>
                    <a:lumOff val="25000"/>
                  </a:schemeClr>
                </a:solidFill>
              </a:rPr>
              <a:t>crops</a:t>
            </a:r>
            <a:r>
              <a:rPr lang="en-US" sz="1400" spc="5" dirty="0">
                <a:solidFill>
                  <a:schemeClr val="tx1">
                    <a:lumMod val="75000"/>
                    <a:lumOff val="25000"/>
                  </a:schemeClr>
                </a:solidFill>
              </a:rPr>
              <a:t> </a:t>
            </a:r>
            <a:r>
              <a:rPr lang="en-US" sz="1400" spc="-15" dirty="0">
                <a:solidFill>
                  <a:schemeClr val="tx1">
                    <a:lumMod val="75000"/>
                    <a:lumOff val="25000"/>
                  </a:schemeClr>
                </a:solidFill>
              </a:rPr>
              <a:t>from</a:t>
            </a:r>
            <a:r>
              <a:rPr lang="en-US" sz="1400" spc="-5" dirty="0">
                <a:solidFill>
                  <a:schemeClr val="tx1">
                    <a:lumMod val="75000"/>
                    <a:lumOff val="25000"/>
                  </a:schemeClr>
                </a:solidFill>
              </a:rPr>
              <a:t> </a:t>
            </a:r>
            <a:r>
              <a:rPr lang="en-US" sz="1400" spc="-10" dirty="0">
                <a:solidFill>
                  <a:schemeClr val="tx1">
                    <a:lumMod val="75000"/>
                    <a:lumOff val="25000"/>
                  </a:schemeClr>
                </a:solidFill>
              </a:rPr>
              <a:t>rodents,</a:t>
            </a:r>
            <a:r>
              <a:rPr lang="en-US" sz="1400" spc="5" dirty="0">
                <a:solidFill>
                  <a:schemeClr val="tx1">
                    <a:lumMod val="75000"/>
                    <a:lumOff val="25000"/>
                  </a:schemeClr>
                </a:solidFill>
              </a:rPr>
              <a:t> </a:t>
            </a:r>
            <a:r>
              <a:rPr lang="en-US" sz="1400" spc="-5" dirty="0">
                <a:solidFill>
                  <a:schemeClr val="tx1">
                    <a:lumMod val="75000"/>
                    <a:lumOff val="25000"/>
                  </a:schemeClr>
                </a:solidFill>
              </a:rPr>
              <a:t>timely</a:t>
            </a:r>
            <a:r>
              <a:rPr lang="en-US" sz="1400" spc="5" dirty="0">
                <a:solidFill>
                  <a:schemeClr val="tx1">
                    <a:lumMod val="75000"/>
                    <a:lumOff val="25000"/>
                  </a:schemeClr>
                </a:solidFill>
              </a:rPr>
              <a:t> </a:t>
            </a:r>
            <a:r>
              <a:rPr lang="en-US" sz="1400" dirty="0">
                <a:solidFill>
                  <a:schemeClr val="tx1">
                    <a:lumMod val="75000"/>
                    <a:lumOff val="25000"/>
                  </a:schemeClr>
                </a:solidFill>
              </a:rPr>
              <a:t>use of</a:t>
            </a:r>
            <a:r>
              <a:rPr lang="en-US" sz="1400" spc="-5" dirty="0">
                <a:solidFill>
                  <a:schemeClr val="tx1">
                    <a:lumMod val="75000"/>
                    <a:lumOff val="25000"/>
                  </a:schemeClr>
                </a:solidFill>
              </a:rPr>
              <a:t> pesticides</a:t>
            </a:r>
            <a:r>
              <a:rPr lang="en-US" sz="1400" spc="20" dirty="0">
                <a:solidFill>
                  <a:schemeClr val="tx1">
                    <a:lumMod val="75000"/>
                    <a:lumOff val="25000"/>
                  </a:schemeClr>
                </a:solidFill>
              </a:rPr>
              <a:t> </a:t>
            </a:r>
            <a:r>
              <a:rPr lang="en-US" sz="1400" dirty="0">
                <a:solidFill>
                  <a:schemeClr val="tx1">
                    <a:lumMod val="75000"/>
                    <a:lumOff val="25000"/>
                  </a:schemeClr>
                </a:solidFill>
              </a:rPr>
              <a:t>&amp; </a:t>
            </a:r>
            <a:r>
              <a:rPr lang="en-US" sz="1400" spc="5" dirty="0">
                <a:solidFill>
                  <a:schemeClr val="tx1">
                    <a:lumMod val="75000"/>
                    <a:lumOff val="25000"/>
                  </a:schemeClr>
                </a:solidFill>
              </a:rPr>
              <a:t> </a:t>
            </a:r>
            <a:r>
              <a:rPr lang="en-US" sz="1400" spc="-5" dirty="0">
                <a:solidFill>
                  <a:schemeClr val="tx1">
                    <a:lumMod val="75000"/>
                    <a:lumOff val="25000"/>
                  </a:schemeClr>
                </a:solidFill>
              </a:rPr>
              <a:t>other</a:t>
            </a:r>
            <a:r>
              <a:rPr lang="en-US" sz="1400" spc="-20" dirty="0">
                <a:solidFill>
                  <a:schemeClr val="tx1">
                    <a:lumMod val="75000"/>
                    <a:lumOff val="25000"/>
                  </a:schemeClr>
                </a:solidFill>
              </a:rPr>
              <a:t> </a:t>
            </a:r>
            <a:r>
              <a:rPr lang="en-US" sz="1400" spc="-5" dirty="0">
                <a:solidFill>
                  <a:schemeClr val="tx1">
                    <a:lumMod val="75000"/>
                    <a:lumOff val="25000"/>
                  </a:schemeClr>
                </a:solidFill>
              </a:rPr>
              <a:t>useful</a:t>
            </a:r>
            <a:r>
              <a:rPr lang="en-US" sz="1400" dirty="0">
                <a:solidFill>
                  <a:schemeClr val="tx1">
                    <a:lumMod val="75000"/>
                    <a:lumOff val="25000"/>
                  </a:schemeClr>
                </a:solidFill>
              </a:rPr>
              <a:t> </a:t>
            </a:r>
            <a:r>
              <a:rPr lang="en-US" sz="1400" spc="-5" dirty="0">
                <a:solidFill>
                  <a:schemeClr val="tx1">
                    <a:lumMod val="75000"/>
                    <a:lumOff val="25000"/>
                  </a:schemeClr>
                </a:solidFill>
              </a:rPr>
              <a:t>chemicals</a:t>
            </a:r>
            <a:r>
              <a:rPr lang="en-US" sz="1400" spc="5" dirty="0">
                <a:solidFill>
                  <a:schemeClr val="tx1">
                    <a:lumMod val="75000"/>
                    <a:lumOff val="25000"/>
                  </a:schemeClr>
                </a:solidFill>
              </a:rPr>
              <a:t> </a:t>
            </a:r>
            <a:r>
              <a:rPr lang="en-US" sz="1400" dirty="0">
                <a:solidFill>
                  <a:schemeClr val="tx1">
                    <a:lumMod val="75000"/>
                    <a:lumOff val="25000"/>
                  </a:schemeClr>
                </a:solidFill>
              </a:rPr>
              <a:t>and</a:t>
            </a:r>
            <a:r>
              <a:rPr lang="en-US" sz="1400" spc="-5" dirty="0">
                <a:solidFill>
                  <a:schemeClr val="tx1">
                    <a:lumMod val="75000"/>
                    <a:lumOff val="25000"/>
                  </a:schemeClr>
                </a:solidFill>
              </a:rPr>
              <a:t> nature.</a:t>
            </a:r>
            <a:endParaRPr lang="en-US" sz="1400" dirty="0">
              <a:solidFill>
                <a:schemeClr val="tx1">
                  <a:lumMod val="75000"/>
                  <a:lumOff val="25000"/>
                </a:schemeClr>
              </a:solidFill>
            </a:endParaRPr>
          </a:p>
          <a:p>
            <a:pPr marL="355600" marR="200660" indent="-342900">
              <a:lnSpc>
                <a:spcPct val="90000"/>
              </a:lnSpc>
              <a:spcBef>
                <a:spcPts val="1000"/>
              </a:spcBef>
              <a:buClr>
                <a:schemeClr val="accent1"/>
              </a:buClr>
              <a:buSzPct val="80000"/>
              <a:buFont typeface="Wingdings 3" charset="2"/>
              <a:buChar char=""/>
              <a:tabLst>
                <a:tab pos="412115" algn="l"/>
                <a:tab pos="412750" algn="l"/>
              </a:tabLst>
            </a:pPr>
            <a:r>
              <a:rPr lang="en-US" sz="1400" dirty="0">
                <a:solidFill>
                  <a:schemeClr val="tx1">
                    <a:lumMod val="75000"/>
                    <a:lumOff val="25000"/>
                  </a:schemeClr>
                </a:solidFill>
              </a:rPr>
              <a:t>	While a lot</a:t>
            </a:r>
            <a:r>
              <a:rPr lang="en-US" sz="1400" spc="-5" dirty="0">
                <a:solidFill>
                  <a:schemeClr val="tx1">
                    <a:lumMod val="75000"/>
                    <a:lumOff val="25000"/>
                  </a:schemeClr>
                </a:solidFill>
              </a:rPr>
              <a:t> of</a:t>
            </a:r>
            <a:r>
              <a:rPr lang="en-US" sz="1400" spc="-10" dirty="0">
                <a:solidFill>
                  <a:schemeClr val="tx1">
                    <a:lumMod val="75000"/>
                    <a:lumOff val="25000"/>
                  </a:schemeClr>
                </a:solidFill>
              </a:rPr>
              <a:t> </a:t>
            </a:r>
            <a:r>
              <a:rPr lang="en-US" sz="1400" dirty="0">
                <a:solidFill>
                  <a:schemeClr val="tx1">
                    <a:lumMod val="75000"/>
                    <a:lumOff val="25000"/>
                  </a:schemeClr>
                </a:solidFill>
              </a:rPr>
              <a:t>these</a:t>
            </a:r>
            <a:r>
              <a:rPr lang="en-US" sz="1400" spc="15" dirty="0">
                <a:solidFill>
                  <a:schemeClr val="tx1">
                    <a:lumMod val="75000"/>
                    <a:lumOff val="25000"/>
                  </a:schemeClr>
                </a:solidFill>
              </a:rPr>
              <a:t> </a:t>
            </a:r>
            <a:r>
              <a:rPr lang="en-US" sz="1400" spc="-15" dirty="0">
                <a:solidFill>
                  <a:schemeClr val="tx1">
                    <a:lumMod val="75000"/>
                    <a:lumOff val="25000"/>
                  </a:schemeClr>
                </a:solidFill>
              </a:rPr>
              <a:t>factors</a:t>
            </a:r>
            <a:r>
              <a:rPr lang="en-US" sz="1400" spc="10" dirty="0">
                <a:solidFill>
                  <a:schemeClr val="tx1">
                    <a:lumMod val="75000"/>
                    <a:lumOff val="25000"/>
                  </a:schemeClr>
                </a:solidFill>
              </a:rPr>
              <a:t> </a:t>
            </a:r>
            <a:r>
              <a:rPr lang="en-US" sz="1400" spc="-10" dirty="0">
                <a:solidFill>
                  <a:schemeClr val="tx1">
                    <a:lumMod val="75000"/>
                    <a:lumOff val="25000"/>
                  </a:schemeClr>
                </a:solidFill>
              </a:rPr>
              <a:t>are</a:t>
            </a:r>
            <a:r>
              <a:rPr lang="en-US" sz="1400" spc="5" dirty="0">
                <a:solidFill>
                  <a:schemeClr val="tx1">
                    <a:lumMod val="75000"/>
                    <a:lumOff val="25000"/>
                  </a:schemeClr>
                </a:solidFill>
              </a:rPr>
              <a:t> </a:t>
            </a:r>
            <a:r>
              <a:rPr lang="en-US" sz="1400" spc="-10" dirty="0">
                <a:solidFill>
                  <a:schemeClr val="tx1">
                    <a:lumMod val="75000"/>
                    <a:lumOff val="25000"/>
                  </a:schemeClr>
                </a:solidFill>
              </a:rPr>
              <a:t>difficult</a:t>
            </a:r>
            <a:r>
              <a:rPr lang="en-US" sz="1400" dirty="0">
                <a:solidFill>
                  <a:schemeClr val="tx1">
                    <a:lumMod val="75000"/>
                    <a:lumOff val="25000"/>
                  </a:schemeClr>
                </a:solidFill>
              </a:rPr>
              <a:t> </a:t>
            </a:r>
            <a:r>
              <a:rPr lang="en-US" sz="1400" spc="-10" dirty="0">
                <a:solidFill>
                  <a:schemeClr val="tx1">
                    <a:lumMod val="75000"/>
                    <a:lumOff val="25000"/>
                  </a:schemeClr>
                </a:solidFill>
              </a:rPr>
              <a:t>to</a:t>
            </a:r>
            <a:r>
              <a:rPr lang="en-US" sz="1400" dirty="0">
                <a:solidFill>
                  <a:schemeClr val="tx1">
                    <a:lumMod val="75000"/>
                    <a:lumOff val="25000"/>
                  </a:schemeClr>
                </a:solidFill>
              </a:rPr>
              <a:t> </a:t>
            </a:r>
            <a:r>
              <a:rPr lang="en-US" sz="1400" spc="-10" dirty="0">
                <a:solidFill>
                  <a:schemeClr val="tx1">
                    <a:lumMod val="75000"/>
                    <a:lumOff val="25000"/>
                  </a:schemeClr>
                </a:solidFill>
              </a:rPr>
              <a:t>control</a:t>
            </a:r>
            <a:r>
              <a:rPr lang="en-US" sz="1400" spc="-15" dirty="0">
                <a:solidFill>
                  <a:schemeClr val="tx1">
                    <a:lumMod val="75000"/>
                    <a:lumOff val="25000"/>
                  </a:schemeClr>
                </a:solidFill>
              </a:rPr>
              <a:t> </a:t>
            </a:r>
            <a:r>
              <a:rPr lang="en-US" sz="1400" spc="-55" dirty="0">
                <a:solidFill>
                  <a:schemeClr val="tx1">
                    <a:lumMod val="75000"/>
                    <a:lumOff val="25000"/>
                  </a:schemeClr>
                </a:solidFill>
              </a:rPr>
              <a:t>for,</a:t>
            </a:r>
            <a:r>
              <a:rPr lang="en-US" sz="1400" spc="5" dirty="0">
                <a:solidFill>
                  <a:schemeClr val="tx1">
                    <a:lumMod val="75000"/>
                    <a:lumOff val="25000"/>
                  </a:schemeClr>
                </a:solidFill>
              </a:rPr>
              <a:t> </a:t>
            </a:r>
            <a:r>
              <a:rPr lang="en-US" sz="1400" dirty="0">
                <a:solidFill>
                  <a:schemeClr val="tx1">
                    <a:lumMod val="75000"/>
                    <a:lumOff val="25000"/>
                  </a:schemeClr>
                </a:solidFill>
              </a:rPr>
              <a:t>the</a:t>
            </a:r>
            <a:r>
              <a:rPr lang="en-US" sz="1400" spc="-15" dirty="0">
                <a:solidFill>
                  <a:schemeClr val="tx1">
                    <a:lumMod val="75000"/>
                    <a:lumOff val="25000"/>
                  </a:schemeClr>
                </a:solidFill>
              </a:rPr>
              <a:t> </a:t>
            </a:r>
            <a:r>
              <a:rPr lang="en-US" sz="1400" spc="-5" dirty="0">
                <a:solidFill>
                  <a:schemeClr val="tx1">
                    <a:lumMod val="75000"/>
                    <a:lumOff val="25000"/>
                  </a:schemeClr>
                </a:solidFill>
              </a:rPr>
              <a:t>amount </a:t>
            </a:r>
            <a:r>
              <a:rPr lang="en-US" sz="1400" dirty="0">
                <a:solidFill>
                  <a:schemeClr val="tx1">
                    <a:lumMod val="75000"/>
                    <a:lumOff val="25000"/>
                  </a:schemeClr>
                </a:solidFill>
              </a:rPr>
              <a:t>and </a:t>
            </a:r>
            <a:r>
              <a:rPr lang="en-US" sz="1400" spc="-440" dirty="0">
                <a:solidFill>
                  <a:schemeClr val="tx1">
                    <a:lumMod val="75000"/>
                    <a:lumOff val="25000"/>
                  </a:schemeClr>
                </a:solidFill>
              </a:rPr>
              <a:t> </a:t>
            </a:r>
            <a:r>
              <a:rPr lang="en-US" sz="1400" spc="-5" dirty="0">
                <a:solidFill>
                  <a:schemeClr val="tx1">
                    <a:lumMod val="75000"/>
                    <a:lumOff val="25000"/>
                  </a:schemeClr>
                </a:solidFill>
              </a:rPr>
              <a:t>frequency</a:t>
            </a:r>
            <a:r>
              <a:rPr lang="en-US" sz="1400" spc="-15" dirty="0">
                <a:solidFill>
                  <a:schemeClr val="tx1">
                    <a:lumMod val="75000"/>
                    <a:lumOff val="25000"/>
                  </a:schemeClr>
                </a:solidFill>
              </a:rPr>
              <a:t> </a:t>
            </a:r>
            <a:r>
              <a:rPr lang="en-US" sz="1400" spc="-5" dirty="0">
                <a:solidFill>
                  <a:schemeClr val="tx1">
                    <a:lumMod val="75000"/>
                    <a:lumOff val="25000"/>
                  </a:schemeClr>
                </a:solidFill>
              </a:rPr>
              <a:t>of</a:t>
            </a:r>
            <a:r>
              <a:rPr lang="en-US" sz="1400" spc="-10" dirty="0">
                <a:solidFill>
                  <a:schemeClr val="tx1">
                    <a:lumMod val="75000"/>
                    <a:lumOff val="25000"/>
                  </a:schemeClr>
                </a:solidFill>
              </a:rPr>
              <a:t> </a:t>
            </a:r>
            <a:r>
              <a:rPr lang="en-US" sz="1400" spc="-5" dirty="0">
                <a:solidFill>
                  <a:schemeClr val="tx1">
                    <a:lumMod val="75000"/>
                    <a:lumOff val="25000"/>
                  </a:schemeClr>
                </a:solidFill>
              </a:rPr>
              <a:t>pesticides</a:t>
            </a:r>
            <a:r>
              <a:rPr lang="en-US" sz="1400" spc="10" dirty="0">
                <a:solidFill>
                  <a:schemeClr val="tx1">
                    <a:lumMod val="75000"/>
                    <a:lumOff val="25000"/>
                  </a:schemeClr>
                </a:solidFill>
              </a:rPr>
              <a:t> </a:t>
            </a:r>
            <a:r>
              <a:rPr lang="en-US" sz="1400" dirty="0">
                <a:solidFill>
                  <a:schemeClr val="tx1">
                    <a:lumMod val="75000"/>
                    <a:lumOff val="25000"/>
                  </a:schemeClr>
                </a:solidFill>
              </a:rPr>
              <a:t>is</a:t>
            </a:r>
            <a:r>
              <a:rPr lang="en-US" sz="1400" spc="5" dirty="0">
                <a:solidFill>
                  <a:schemeClr val="tx1">
                    <a:lumMod val="75000"/>
                    <a:lumOff val="25000"/>
                  </a:schemeClr>
                </a:solidFill>
              </a:rPr>
              <a:t> </a:t>
            </a:r>
            <a:r>
              <a:rPr lang="en-US" sz="1400" spc="-5" dirty="0">
                <a:solidFill>
                  <a:schemeClr val="tx1">
                    <a:lumMod val="75000"/>
                    <a:lumOff val="25000"/>
                  </a:schemeClr>
                </a:solidFill>
              </a:rPr>
              <a:t>something </a:t>
            </a:r>
            <a:r>
              <a:rPr lang="en-US" sz="1400" dirty="0">
                <a:solidFill>
                  <a:schemeClr val="tx1">
                    <a:lumMod val="75000"/>
                    <a:lumOff val="25000"/>
                  </a:schemeClr>
                </a:solidFill>
              </a:rPr>
              <a:t>the</a:t>
            </a:r>
            <a:r>
              <a:rPr lang="en-US" sz="1400" spc="5" dirty="0">
                <a:solidFill>
                  <a:schemeClr val="tx1">
                    <a:lumMod val="75000"/>
                    <a:lumOff val="25000"/>
                  </a:schemeClr>
                </a:solidFill>
              </a:rPr>
              <a:t> </a:t>
            </a:r>
            <a:r>
              <a:rPr lang="en-US" sz="1400" spc="-10" dirty="0">
                <a:solidFill>
                  <a:schemeClr val="tx1">
                    <a:lumMod val="75000"/>
                    <a:lumOff val="25000"/>
                  </a:schemeClr>
                </a:solidFill>
              </a:rPr>
              <a:t>farmer</a:t>
            </a:r>
            <a:r>
              <a:rPr lang="en-US" sz="1400" spc="10" dirty="0">
                <a:solidFill>
                  <a:schemeClr val="tx1">
                    <a:lumMod val="75000"/>
                    <a:lumOff val="25000"/>
                  </a:schemeClr>
                </a:solidFill>
              </a:rPr>
              <a:t> </a:t>
            </a:r>
            <a:r>
              <a:rPr lang="en-US" sz="1400" spc="-5" dirty="0">
                <a:solidFill>
                  <a:schemeClr val="tx1">
                    <a:lumMod val="75000"/>
                    <a:lumOff val="25000"/>
                  </a:schemeClr>
                </a:solidFill>
              </a:rPr>
              <a:t>can</a:t>
            </a:r>
            <a:r>
              <a:rPr lang="en-US" sz="1400" spc="5" dirty="0">
                <a:solidFill>
                  <a:schemeClr val="tx1">
                    <a:lumMod val="75000"/>
                    <a:lumOff val="25000"/>
                  </a:schemeClr>
                </a:solidFill>
              </a:rPr>
              <a:t> </a:t>
            </a:r>
            <a:r>
              <a:rPr lang="en-US" sz="1400" spc="-10" dirty="0">
                <a:solidFill>
                  <a:schemeClr val="tx1">
                    <a:lumMod val="75000"/>
                    <a:lumOff val="25000"/>
                  </a:schemeClr>
                </a:solidFill>
              </a:rPr>
              <a:t>control.</a:t>
            </a:r>
            <a:endParaRPr lang="en-US" sz="1400" dirty="0">
              <a:solidFill>
                <a:schemeClr val="tx1">
                  <a:lumMod val="75000"/>
                  <a:lumOff val="25000"/>
                </a:schemeClr>
              </a:solidFill>
            </a:endParaRPr>
          </a:p>
        </p:txBody>
      </p:sp>
      <p:pic>
        <p:nvPicPr>
          <p:cNvPr id="6" name="object 6"/>
          <p:cNvPicPr/>
          <p:nvPr/>
        </p:nvPicPr>
        <p:blipFill>
          <a:blip r:embed="rId2" cstate="print"/>
          <a:stretch>
            <a:fillRect/>
          </a:stretch>
        </p:blipFill>
        <p:spPr>
          <a:xfrm>
            <a:off x="3490526" y="2205842"/>
            <a:ext cx="3452060" cy="19417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1F2B4773-3207-44CC-B7AC-892B704982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xmlns="" id="{2B8267CA-A7A5-4E11-9D92-4EAC3DD3E8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E83D61B5-C6B4-4A4B-85AD-FEE7A54912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A0B67FE4-688F-4497-8BFD-157613A69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3BF5BE1A-9BAC-4581-A82B-FD8FE31595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971E5644-6772-414A-8199-E30BFB02A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E8246D50-BB0C-408E-93FD-7B8D63A7F7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AFBC5D22-68C1-44FB-8181-CB84ECAA8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FB6D0FCE-FBDB-4655-A1A7-640B1E86B5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BC8157DF-FD90-4AD6-B803-3AC0ACD8E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3548B067-9D63-4D21-92EF-CBC9E6338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object 3"/>
          <p:cNvSpPr txBox="1">
            <a:spLocks noGrp="1"/>
          </p:cNvSpPr>
          <p:nvPr>
            <p:ph type="title"/>
          </p:nvPr>
        </p:nvSpPr>
        <p:spPr>
          <a:xfrm>
            <a:off x="5386292" y="609600"/>
            <a:ext cx="3384742" cy="2227730"/>
          </a:xfrm>
          <a:prstGeom prst="rect">
            <a:avLst/>
          </a:prstGeom>
        </p:spPr>
        <p:txBody>
          <a:bodyPr vert="horz" lIns="91440" tIns="45720" rIns="91440" bIns="45720" rtlCol="0" anchor="ctr">
            <a:normAutofit/>
          </a:bodyPr>
          <a:lstStyle/>
          <a:p>
            <a:pPr marL="12700"/>
            <a:r>
              <a:rPr lang="en-US" spc="-80" dirty="0">
                <a:solidFill>
                  <a:srgbClr val="FFFFFF"/>
                </a:solidFill>
              </a:rPr>
              <a:t>PROBLEM STATEMENT</a:t>
            </a:r>
          </a:p>
        </p:txBody>
      </p:sp>
      <p:pic>
        <p:nvPicPr>
          <p:cNvPr id="5" name="object 5" descr="Icon&#10;&#10;Description automatically generated with low confidence"/>
          <p:cNvPicPr/>
          <p:nvPr/>
        </p:nvPicPr>
        <p:blipFill>
          <a:blip r:embed="rId2" cstate="print"/>
          <a:stretch>
            <a:fillRect/>
          </a:stretch>
        </p:blipFill>
        <p:spPr>
          <a:xfrm>
            <a:off x="567938" y="1815944"/>
            <a:ext cx="2892580" cy="3315011"/>
          </a:xfrm>
          <a:prstGeom prst="rect">
            <a:avLst/>
          </a:prstGeom>
        </p:spPr>
      </p:pic>
      <p:sp>
        <p:nvSpPr>
          <p:cNvPr id="4" name="object 4"/>
          <p:cNvSpPr txBox="1"/>
          <p:nvPr/>
        </p:nvSpPr>
        <p:spPr>
          <a:xfrm>
            <a:off x="5386293" y="2837329"/>
            <a:ext cx="3384741" cy="3317938"/>
          </a:xfrm>
          <a:prstGeom prst="rect">
            <a:avLst/>
          </a:prstGeom>
        </p:spPr>
        <p:txBody>
          <a:bodyPr vert="horz" lIns="91440" tIns="45720" rIns="91440" bIns="45720" rtlCol="0" anchor="t">
            <a:noAutofit/>
          </a:bodyPr>
          <a:lstStyle/>
          <a:p>
            <a:pPr marL="355600" marR="5080" indent="-342900">
              <a:lnSpc>
                <a:spcPct val="90000"/>
              </a:lnSpc>
              <a:spcBef>
                <a:spcPts val="1000"/>
              </a:spcBef>
              <a:buClr>
                <a:schemeClr val="accent1"/>
              </a:buClr>
              <a:buSzPct val="80000"/>
              <a:buFont typeface="Wingdings 3" charset="2"/>
              <a:buChar char=""/>
              <a:tabLst>
                <a:tab pos="354965" algn="l"/>
                <a:tab pos="355600" algn="l"/>
              </a:tabLst>
            </a:pPr>
            <a:r>
              <a:rPr lang="en-US" sz="1400" b="1" spc="-10" dirty="0">
                <a:solidFill>
                  <a:srgbClr val="FFFFFF"/>
                </a:solidFill>
              </a:rPr>
              <a:t>Pesticides</a:t>
            </a:r>
            <a:r>
              <a:rPr lang="en-US" sz="1400" b="1" spc="15" dirty="0">
                <a:solidFill>
                  <a:srgbClr val="FFFFFF"/>
                </a:solidFill>
              </a:rPr>
              <a:t> </a:t>
            </a:r>
            <a:r>
              <a:rPr lang="en-US" sz="1400" b="1" spc="-10" dirty="0">
                <a:solidFill>
                  <a:srgbClr val="FFFFFF"/>
                </a:solidFill>
              </a:rPr>
              <a:t>are</a:t>
            </a:r>
            <a:r>
              <a:rPr lang="en-US" sz="1400" b="1" spc="-15" dirty="0">
                <a:solidFill>
                  <a:srgbClr val="FFFFFF"/>
                </a:solidFill>
              </a:rPr>
              <a:t> </a:t>
            </a:r>
            <a:r>
              <a:rPr lang="en-US" sz="1400" b="1" spc="-5" dirty="0">
                <a:solidFill>
                  <a:srgbClr val="FFFFFF"/>
                </a:solidFill>
              </a:rPr>
              <a:t>special,</a:t>
            </a:r>
            <a:r>
              <a:rPr lang="en-US" sz="1400" b="1" spc="-15" dirty="0">
                <a:solidFill>
                  <a:srgbClr val="FFFFFF"/>
                </a:solidFill>
              </a:rPr>
              <a:t> </a:t>
            </a:r>
            <a:r>
              <a:rPr lang="en-US" sz="1400" b="1" spc="-10" dirty="0">
                <a:solidFill>
                  <a:srgbClr val="FFFFFF"/>
                </a:solidFill>
              </a:rPr>
              <a:t>because</a:t>
            </a:r>
            <a:r>
              <a:rPr lang="en-US" sz="1400" b="1" spc="15" dirty="0">
                <a:solidFill>
                  <a:srgbClr val="FFFFFF"/>
                </a:solidFill>
              </a:rPr>
              <a:t> </a:t>
            </a:r>
            <a:r>
              <a:rPr lang="en-US" sz="1400" b="1" spc="-5" dirty="0">
                <a:solidFill>
                  <a:srgbClr val="FFFFFF"/>
                </a:solidFill>
              </a:rPr>
              <a:t>while </a:t>
            </a:r>
            <a:r>
              <a:rPr lang="en-US" sz="1400" b="1" spc="-10" dirty="0">
                <a:solidFill>
                  <a:srgbClr val="FFFFFF"/>
                </a:solidFill>
              </a:rPr>
              <a:t>they</a:t>
            </a:r>
            <a:r>
              <a:rPr lang="en-US" sz="1400" b="1" spc="5" dirty="0">
                <a:solidFill>
                  <a:srgbClr val="FFFFFF"/>
                </a:solidFill>
              </a:rPr>
              <a:t> </a:t>
            </a:r>
            <a:r>
              <a:rPr lang="en-US" sz="1400" b="1" spc="-15" dirty="0">
                <a:solidFill>
                  <a:srgbClr val="FFFFFF"/>
                </a:solidFill>
              </a:rPr>
              <a:t>protect</a:t>
            </a:r>
            <a:r>
              <a:rPr lang="en-US" sz="1400" b="1" spc="5" dirty="0">
                <a:solidFill>
                  <a:srgbClr val="FFFFFF"/>
                </a:solidFill>
              </a:rPr>
              <a:t> </a:t>
            </a:r>
            <a:r>
              <a:rPr lang="en-US" sz="1400" b="1" spc="-5" dirty="0">
                <a:solidFill>
                  <a:srgbClr val="FFFFFF"/>
                </a:solidFill>
              </a:rPr>
              <a:t>the </a:t>
            </a:r>
            <a:r>
              <a:rPr lang="en-US" sz="1400" b="1" dirty="0">
                <a:solidFill>
                  <a:srgbClr val="FFFFFF"/>
                </a:solidFill>
              </a:rPr>
              <a:t> </a:t>
            </a:r>
            <a:r>
              <a:rPr lang="en-US" sz="1400" b="1" spc="-15" dirty="0">
                <a:solidFill>
                  <a:srgbClr val="FFFFFF"/>
                </a:solidFill>
              </a:rPr>
              <a:t>crop</a:t>
            </a:r>
            <a:r>
              <a:rPr lang="en-US" sz="1400" b="1" spc="-5" dirty="0">
                <a:solidFill>
                  <a:srgbClr val="FFFFFF"/>
                </a:solidFill>
              </a:rPr>
              <a:t> with</a:t>
            </a:r>
            <a:r>
              <a:rPr lang="en-US" sz="1400" b="1" dirty="0">
                <a:solidFill>
                  <a:srgbClr val="FFFFFF"/>
                </a:solidFill>
              </a:rPr>
              <a:t> </a:t>
            </a:r>
            <a:r>
              <a:rPr lang="en-US" sz="1400" b="1" spc="-5" dirty="0">
                <a:solidFill>
                  <a:srgbClr val="FFFFFF"/>
                </a:solidFill>
              </a:rPr>
              <a:t>the</a:t>
            </a:r>
            <a:r>
              <a:rPr lang="en-US" sz="1400" b="1" spc="15" dirty="0">
                <a:solidFill>
                  <a:srgbClr val="FFFFFF"/>
                </a:solidFill>
              </a:rPr>
              <a:t> </a:t>
            </a:r>
            <a:r>
              <a:rPr lang="en-US" sz="1400" b="1" spc="-10" dirty="0">
                <a:solidFill>
                  <a:srgbClr val="FFFFFF"/>
                </a:solidFill>
              </a:rPr>
              <a:t>right dosage.</a:t>
            </a:r>
            <a:r>
              <a:rPr lang="en-US" sz="1400" b="1" spc="20" dirty="0">
                <a:solidFill>
                  <a:srgbClr val="FFFFFF"/>
                </a:solidFill>
              </a:rPr>
              <a:t> </a:t>
            </a:r>
            <a:r>
              <a:rPr lang="en-US" sz="1400" b="1" spc="-5" dirty="0">
                <a:solidFill>
                  <a:srgbClr val="FFFFFF"/>
                </a:solidFill>
              </a:rPr>
              <a:t>But, if</a:t>
            </a:r>
            <a:r>
              <a:rPr lang="en-US" sz="1400" b="1" spc="10" dirty="0">
                <a:solidFill>
                  <a:srgbClr val="FFFFFF"/>
                </a:solidFill>
              </a:rPr>
              <a:t> </a:t>
            </a:r>
            <a:r>
              <a:rPr lang="en-US" sz="1400" b="1" spc="-15" dirty="0">
                <a:solidFill>
                  <a:srgbClr val="FFFFFF"/>
                </a:solidFill>
              </a:rPr>
              <a:t>you</a:t>
            </a:r>
            <a:r>
              <a:rPr lang="en-US" sz="1400" b="1" dirty="0">
                <a:solidFill>
                  <a:srgbClr val="FFFFFF"/>
                </a:solidFill>
              </a:rPr>
              <a:t> </a:t>
            </a:r>
            <a:r>
              <a:rPr lang="en-US" sz="1400" b="1" spc="-5" dirty="0">
                <a:solidFill>
                  <a:srgbClr val="FFFFFF"/>
                </a:solidFill>
              </a:rPr>
              <a:t>add</a:t>
            </a:r>
            <a:r>
              <a:rPr lang="en-US" sz="1400" b="1" spc="-10" dirty="0">
                <a:solidFill>
                  <a:srgbClr val="FFFFFF"/>
                </a:solidFill>
              </a:rPr>
              <a:t> more</a:t>
            </a:r>
            <a:r>
              <a:rPr lang="en-US" sz="1400" b="1" spc="15" dirty="0">
                <a:solidFill>
                  <a:srgbClr val="FFFFFF"/>
                </a:solidFill>
              </a:rPr>
              <a:t> </a:t>
            </a:r>
            <a:r>
              <a:rPr lang="en-US" sz="1400" b="1" spc="-5" dirty="0">
                <a:solidFill>
                  <a:srgbClr val="FFFFFF"/>
                </a:solidFill>
              </a:rPr>
              <a:t>than </a:t>
            </a:r>
            <a:r>
              <a:rPr lang="en-US" sz="1400" b="1" dirty="0">
                <a:solidFill>
                  <a:srgbClr val="FFFFFF"/>
                </a:solidFill>
              </a:rPr>
              <a:t> </a:t>
            </a:r>
            <a:r>
              <a:rPr lang="en-US" sz="1400" b="1" spc="-10" dirty="0">
                <a:solidFill>
                  <a:srgbClr val="FFFFFF"/>
                </a:solidFill>
              </a:rPr>
              <a:t>required,</a:t>
            </a:r>
            <a:r>
              <a:rPr lang="en-US" sz="1400" b="1" spc="-15" dirty="0">
                <a:solidFill>
                  <a:srgbClr val="FFFFFF"/>
                </a:solidFill>
              </a:rPr>
              <a:t> </a:t>
            </a:r>
            <a:r>
              <a:rPr lang="en-US" sz="1400" b="1" spc="-10" dirty="0">
                <a:solidFill>
                  <a:srgbClr val="FFFFFF"/>
                </a:solidFill>
              </a:rPr>
              <a:t>they</a:t>
            </a:r>
            <a:r>
              <a:rPr lang="en-US" sz="1400" b="1" spc="20" dirty="0">
                <a:solidFill>
                  <a:srgbClr val="FFFFFF"/>
                </a:solidFill>
              </a:rPr>
              <a:t> </a:t>
            </a:r>
            <a:r>
              <a:rPr lang="en-US" sz="1400" b="1" spc="-15" dirty="0">
                <a:solidFill>
                  <a:srgbClr val="FFFFFF"/>
                </a:solidFill>
              </a:rPr>
              <a:t>may</a:t>
            </a:r>
            <a:r>
              <a:rPr lang="en-US" sz="1400" b="1" spc="5" dirty="0">
                <a:solidFill>
                  <a:srgbClr val="FFFFFF"/>
                </a:solidFill>
              </a:rPr>
              <a:t> </a:t>
            </a:r>
            <a:r>
              <a:rPr lang="en-US" sz="1400" b="1" spc="-5" dirty="0">
                <a:solidFill>
                  <a:srgbClr val="FFFFFF"/>
                </a:solidFill>
              </a:rPr>
              <a:t>spoil the</a:t>
            </a:r>
            <a:r>
              <a:rPr lang="en-US" sz="1400" b="1" dirty="0">
                <a:solidFill>
                  <a:srgbClr val="FFFFFF"/>
                </a:solidFill>
              </a:rPr>
              <a:t> </a:t>
            </a:r>
            <a:r>
              <a:rPr lang="en-US" sz="1400" b="1" spc="-15" dirty="0">
                <a:solidFill>
                  <a:srgbClr val="FFFFFF"/>
                </a:solidFill>
              </a:rPr>
              <a:t>entire</a:t>
            </a:r>
            <a:r>
              <a:rPr lang="en-US" sz="1400" b="1" spc="15" dirty="0">
                <a:solidFill>
                  <a:srgbClr val="FFFFFF"/>
                </a:solidFill>
              </a:rPr>
              <a:t> </a:t>
            </a:r>
            <a:r>
              <a:rPr lang="en-US" sz="1400" b="1" spc="-5" dirty="0">
                <a:solidFill>
                  <a:srgbClr val="FFFFFF"/>
                </a:solidFill>
              </a:rPr>
              <a:t>harvest.</a:t>
            </a:r>
            <a:r>
              <a:rPr lang="en-US" sz="1400" b="1" spc="-15" dirty="0">
                <a:solidFill>
                  <a:srgbClr val="FFFFFF"/>
                </a:solidFill>
              </a:rPr>
              <a:t> </a:t>
            </a:r>
            <a:r>
              <a:rPr lang="en-US" sz="1400" b="1" spc="-10" dirty="0">
                <a:solidFill>
                  <a:srgbClr val="FFFFFF"/>
                </a:solidFill>
              </a:rPr>
              <a:t>This</a:t>
            </a:r>
            <a:r>
              <a:rPr lang="en-US" sz="1400" b="1" dirty="0">
                <a:solidFill>
                  <a:srgbClr val="FFFFFF"/>
                </a:solidFill>
              </a:rPr>
              <a:t> </a:t>
            </a:r>
            <a:r>
              <a:rPr lang="en-US" sz="1400" b="1" spc="-20" dirty="0">
                <a:solidFill>
                  <a:srgbClr val="FFFFFF"/>
                </a:solidFill>
              </a:rPr>
              <a:t>data</a:t>
            </a:r>
            <a:r>
              <a:rPr lang="en-US" sz="1400" b="1" dirty="0">
                <a:solidFill>
                  <a:srgbClr val="FFFFFF"/>
                </a:solidFill>
              </a:rPr>
              <a:t> </a:t>
            </a:r>
            <a:r>
              <a:rPr lang="en-US" sz="1400" b="1" spc="-5" dirty="0">
                <a:solidFill>
                  <a:srgbClr val="FFFFFF"/>
                </a:solidFill>
              </a:rPr>
              <a:t>is </a:t>
            </a:r>
            <a:r>
              <a:rPr lang="en-US" sz="1400" b="1" dirty="0">
                <a:solidFill>
                  <a:srgbClr val="FFFFFF"/>
                </a:solidFill>
              </a:rPr>
              <a:t> </a:t>
            </a:r>
            <a:r>
              <a:rPr lang="en-US" sz="1400" b="1" spc="-5" dirty="0">
                <a:solidFill>
                  <a:srgbClr val="FFFFFF"/>
                </a:solidFill>
              </a:rPr>
              <a:t>based</a:t>
            </a:r>
            <a:r>
              <a:rPr lang="en-US" sz="1400" b="1" spc="-10" dirty="0">
                <a:solidFill>
                  <a:srgbClr val="FFFFFF"/>
                </a:solidFill>
              </a:rPr>
              <a:t> </a:t>
            </a:r>
            <a:r>
              <a:rPr lang="en-US" sz="1400" b="1" spc="-5" dirty="0">
                <a:solidFill>
                  <a:srgbClr val="FFFFFF"/>
                </a:solidFill>
              </a:rPr>
              <a:t>on</a:t>
            </a:r>
            <a:r>
              <a:rPr lang="en-US" sz="1400" b="1" dirty="0">
                <a:solidFill>
                  <a:srgbClr val="FFFFFF"/>
                </a:solidFill>
              </a:rPr>
              <a:t> </a:t>
            </a:r>
            <a:r>
              <a:rPr lang="en-US" sz="1400" b="1" spc="-15" dirty="0">
                <a:solidFill>
                  <a:srgbClr val="FFFFFF"/>
                </a:solidFill>
              </a:rPr>
              <a:t>crops</a:t>
            </a:r>
            <a:r>
              <a:rPr lang="en-US" sz="1400" b="1" spc="-5" dirty="0">
                <a:solidFill>
                  <a:srgbClr val="FFFFFF"/>
                </a:solidFill>
              </a:rPr>
              <a:t> </a:t>
            </a:r>
            <a:r>
              <a:rPr lang="en-US" sz="1400" b="1" spc="-10" dirty="0">
                <a:solidFill>
                  <a:srgbClr val="FFFFFF"/>
                </a:solidFill>
              </a:rPr>
              <a:t>harvested by</a:t>
            </a:r>
            <a:r>
              <a:rPr lang="en-US" sz="1400" b="1" spc="5" dirty="0">
                <a:solidFill>
                  <a:srgbClr val="FFFFFF"/>
                </a:solidFill>
              </a:rPr>
              <a:t> </a:t>
            </a:r>
            <a:r>
              <a:rPr lang="en-US" sz="1400" b="1" spc="-10" dirty="0">
                <a:solidFill>
                  <a:srgbClr val="FFFFFF"/>
                </a:solidFill>
              </a:rPr>
              <a:t>various</a:t>
            </a:r>
            <a:r>
              <a:rPr lang="en-US" sz="1400" b="1" spc="5" dirty="0">
                <a:solidFill>
                  <a:srgbClr val="FFFFFF"/>
                </a:solidFill>
              </a:rPr>
              <a:t> </a:t>
            </a:r>
            <a:r>
              <a:rPr lang="en-US" sz="1400" b="1" spc="-15" dirty="0">
                <a:solidFill>
                  <a:srgbClr val="FFFFFF"/>
                </a:solidFill>
              </a:rPr>
              <a:t>farmers</a:t>
            </a:r>
            <a:r>
              <a:rPr lang="en-US" sz="1400" b="1" spc="5" dirty="0">
                <a:solidFill>
                  <a:srgbClr val="FFFFFF"/>
                </a:solidFill>
              </a:rPr>
              <a:t> </a:t>
            </a:r>
            <a:r>
              <a:rPr lang="en-US" sz="1400" b="1" spc="-15" dirty="0">
                <a:solidFill>
                  <a:srgbClr val="FFFFFF"/>
                </a:solidFill>
              </a:rPr>
              <a:t>at</a:t>
            </a:r>
            <a:r>
              <a:rPr lang="en-US" sz="1400" b="1" spc="5" dirty="0">
                <a:solidFill>
                  <a:srgbClr val="FFFFFF"/>
                </a:solidFill>
              </a:rPr>
              <a:t> </a:t>
            </a:r>
            <a:r>
              <a:rPr lang="en-US" sz="1400" b="1" spc="-5" dirty="0">
                <a:solidFill>
                  <a:srgbClr val="FFFFFF"/>
                </a:solidFill>
              </a:rPr>
              <a:t>the end </a:t>
            </a:r>
            <a:r>
              <a:rPr lang="en-US" sz="1400" b="1" spc="-480" dirty="0">
                <a:solidFill>
                  <a:srgbClr val="FFFFFF"/>
                </a:solidFill>
              </a:rPr>
              <a:t> </a:t>
            </a:r>
            <a:r>
              <a:rPr lang="en-US" sz="1400" b="1" spc="-5" dirty="0">
                <a:solidFill>
                  <a:srgbClr val="FFFFFF"/>
                </a:solidFill>
              </a:rPr>
              <a:t>of</a:t>
            </a:r>
            <a:r>
              <a:rPr lang="en-US" sz="1400" b="1" dirty="0">
                <a:solidFill>
                  <a:srgbClr val="FFFFFF"/>
                </a:solidFill>
              </a:rPr>
              <a:t> </a:t>
            </a:r>
            <a:r>
              <a:rPr lang="en-US" sz="1400" b="1" spc="-10" dirty="0">
                <a:solidFill>
                  <a:srgbClr val="FFFFFF"/>
                </a:solidFill>
              </a:rPr>
              <a:t>harvest</a:t>
            </a:r>
            <a:r>
              <a:rPr lang="en-US" sz="1400" b="1" spc="-25" dirty="0">
                <a:solidFill>
                  <a:srgbClr val="FFFFFF"/>
                </a:solidFill>
              </a:rPr>
              <a:t> </a:t>
            </a:r>
            <a:r>
              <a:rPr lang="en-US" sz="1400" b="1" spc="-5" dirty="0">
                <a:solidFill>
                  <a:srgbClr val="FFFFFF"/>
                </a:solidFill>
              </a:rPr>
              <a:t>season. </a:t>
            </a:r>
            <a:r>
              <a:rPr lang="en-US" sz="1400" b="1" spc="-100" dirty="0">
                <a:solidFill>
                  <a:srgbClr val="FFFFFF"/>
                </a:solidFill>
              </a:rPr>
              <a:t>To</a:t>
            </a:r>
            <a:r>
              <a:rPr lang="en-US" sz="1400" b="1" dirty="0">
                <a:solidFill>
                  <a:srgbClr val="FFFFFF"/>
                </a:solidFill>
              </a:rPr>
              <a:t> </a:t>
            </a:r>
            <a:r>
              <a:rPr lang="en-US" sz="1400" b="1" spc="-5" dirty="0">
                <a:solidFill>
                  <a:srgbClr val="FFFFFF"/>
                </a:solidFill>
              </a:rPr>
              <a:t>simplify</a:t>
            </a:r>
            <a:r>
              <a:rPr lang="en-US" sz="1400" b="1" dirty="0">
                <a:solidFill>
                  <a:srgbClr val="FFFFFF"/>
                </a:solidFill>
              </a:rPr>
              <a:t> </a:t>
            </a:r>
            <a:r>
              <a:rPr lang="en-US" sz="1400" b="1" spc="-5" dirty="0">
                <a:solidFill>
                  <a:srgbClr val="FFFFFF"/>
                </a:solidFill>
              </a:rPr>
              <a:t>the</a:t>
            </a:r>
            <a:r>
              <a:rPr lang="en-US" sz="1400" b="1" spc="10" dirty="0">
                <a:solidFill>
                  <a:srgbClr val="FFFFFF"/>
                </a:solidFill>
              </a:rPr>
              <a:t> </a:t>
            </a:r>
            <a:r>
              <a:rPr lang="en-US" sz="1400" b="1" spc="-10" dirty="0">
                <a:solidFill>
                  <a:srgbClr val="FFFFFF"/>
                </a:solidFill>
              </a:rPr>
              <a:t>problem,</a:t>
            </a:r>
            <a:r>
              <a:rPr lang="en-US" sz="1400" b="1" spc="45" dirty="0">
                <a:solidFill>
                  <a:srgbClr val="FFFFFF"/>
                </a:solidFill>
              </a:rPr>
              <a:t> </a:t>
            </a:r>
            <a:r>
              <a:rPr lang="en-US" sz="1400" b="1" spc="-15" dirty="0">
                <a:solidFill>
                  <a:srgbClr val="FFFFFF"/>
                </a:solidFill>
              </a:rPr>
              <a:t>we</a:t>
            </a:r>
            <a:r>
              <a:rPr lang="en-US" sz="1400" b="1" spc="15" dirty="0">
                <a:solidFill>
                  <a:srgbClr val="FFFFFF"/>
                </a:solidFill>
              </a:rPr>
              <a:t> </a:t>
            </a:r>
            <a:r>
              <a:rPr lang="en-US" sz="1400" b="1" spc="-15" dirty="0">
                <a:solidFill>
                  <a:srgbClr val="FFFFFF"/>
                </a:solidFill>
              </a:rPr>
              <a:t>can </a:t>
            </a:r>
            <a:r>
              <a:rPr lang="en-US" sz="1400" b="1" spc="-10" dirty="0">
                <a:solidFill>
                  <a:srgbClr val="FFFFFF"/>
                </a:solidFill>
              </a:rPr>
              <a:t> </a:t>
            </a:r>
            <a:r>
              <a:rPr lang="en-US" sz="1400" b="1" spc="-5" dirty="0">
                <a:solidFill>
                  <a:srgbClr val="FFFFFF"/>
                </a:solidFill>
              </a:rPr>
              <a:t>assume</a:t>
            </a:r>
            <a:r>
              <a:rPr lang="en-US" sz="1400" b="1" spc="5" dirty="0">
                <a:solidFill>
                  <a:srgbClr val="FFFFFF"/>
                </a:solidFill>
              </a:rPr>
              <a:t> </a:t>
            </a:r>
            <a:r>
              <a:rPr lang="en-US" sz="1400" b="1" spc="-10" dirty="0">
                <a:solidFill>
                  <a:srgbClr val="FFFFFF"/>
                </a:solidFill>
              </a:rPr>
              <a:t>that</a:t>
            </a:r>
            <a:r>
              <a:rPr lang="en-US" sz="1400" b="1" dirty="0">
                <a:solidFill>
                  <a:srgbClr val="FFFFFF"/>
                </a:solidFill>
              </a:rPr>
              <a:t> all </a:t>
            </a:r>
            <a:r>
              <a:rPr lang="en-US" sz="1400" b="1" spc="-10" dirty="0">
                <a:solidFill>
                  <a:srgbClr val="FFFFFF"/>
                </a:solidFill>
              </a:rPr>
              <a:t>other</a:t>
            </a:r>
            <a:r>
              <a:rPr lang="en-US" sz="1400" b="1" dirty="0">
                <a:solidFill>
                  <a:srgbClr val="FFFFFF"/>
                </a:solidFill>
              </a:rPr>
              <a:t> </a:t>
            </a:r>
            <a:r>
              <a:rPr lang="en-US" sz="1400" b="1" spc="-20" dirty="0">
                <a:solidFill>
                  <a:srgbClr val="FFFFFF"/>
                </a:solidFill>
              </a:rPr>
              <a:t>factors</a:t>
            </a:r>
            <a:r>
              <a:rPr lang="en-US" sz="1400" b="1" spc="5" dirty="0">
                <a:solidFill>
                  <a:srgbClr val="FFFFFF"/>
                </a:solidFill>
              </a:rPr>
              <a:t> </a:t>
            </a:r>
            <a:r>
              <a:rPr lang="en-US" sz="1400" b="1" spc="-25" dirty="0">
                <a:solidFill>
                  <a:srgbClr val="FFFFFF"/>
                </a:solidFill>
              </a:rPr>
              <a:t>like</a:t>
            </a:r>
            <a:r>
              <a:rPr lang="en-US" sz="1400" b="1" spc="5" dirty="0">
                <a:solidFill>
                  <a:srgbClr val="FFFFFF"/>
                </a:solidFill>
              </a:rPr>
              <a:t> </a:t>
            </a:r>
            <a:r>
              <a:rPr lang="en-US" sz="1400" b="1" spc="-10" dirty="0">
                <a:solidFill>
                  <a:srgbClr val="FFFFFF"/>
                </a:solidFill>
              </a:rPr>
              <a:t>variations</a:t>
            </a:r>
            <a:r>
              <a:rPr lang="en-US" sz="1400" b="1" spc="-25" dirty="0">
                <a:solidFill>
                  <a:srgbClr val="FFFFFF"/>
                </a:solidFill>
              </a:rPr>
              <a:t> </a:t>
            </a:r>
            <a:r>
              <a:rPr lang="en-US" sz="1400" b="1" spc="-5" dirty="0">
                <a:solidFill>
                  <a:srgbClr val="FFFFFF"/>
                </a:solidFill>
              </a:rPr>
              <a:t>in</a:t>
            </a:r>
            <a:r>
              <a:rPr lang="en-US" sz="1400" b="1" spc="5" dirty="0">
                <a:solidFill>
                  <a:srgbClr val="FFFFFF"/>
                </a:solidFill>
              </a:rPr>
              <a:t> </a:t>
            </a:r>
            <a:r>
              <a:rPr lang="en-US" sz="1400" b="1" spc="-10" dirty="0">
                <a:solidFill>
                  <a:srgbClr val="FFFFFF"/>
                </a:solidFill>
              </a:rPr>
              <a:t>farming </a:t>
            </a:r>
            <a:r>
              <a:rPr lang="en-US" sz="1400" b="1" spc="-5" dirty="0">
                <a:solidFill>
                  <a:srgbClr val="FFFFFF"/>
                </a:solidFill>
              </a:rPr>
              <a:t> </a:t>
            </a:r>
            <a:r>
              <a:rPr lang="en-US" sz="1400" b="1" spc="-10" dirty="0">
                <a:solidFill>
                  <a:srgbClr val="FFFFFF"/>
                </a:solidFill>
              </a:rPr>
              <a:t>techniques</a:t>
            </a:r>
            <a:r>
              <a:rPr lang="en-US" sz="1400" b="1" spc="-5" dirty="0">
                <a:solidFill>
                  <a:srgbClr val="FFFFFF"/>
                </a:solidFill>
              </a:rPr>
              <a:t> </a:t>
            </a:r>
            <a:r>
              <a:rPr lang="en-US" sz="1400" b="1" spc="-20" dirty="0">
                <a:solidFill>
                  <a:srgbClr val="FFFFFF"/>
                </a:solidFill>
              </a:rPr>
              <a:t>have</a:t>
            </a:r>
            <a:r>
              <a:rPr lang="en-US" sz="1400" b="1" dirty="0">
                <a:solidFill>
                  <a:srgbClr val="FFFFFF"/>
                </a:solidFill>
              </a:rPr>
              <a:t> </a:t>
            </a:r>
            <a:r>
              <a:rPr lang="en-US" sz="1400" b="1" spc="-5" dirty="0">
                <a:solidFill>
                  <a:srgbClr val="FFFFFF"/>
                </a:solidFill>
              </a:rPr>
              <a:t>been </a:t>
            </a:r>
            <a:r>
              <a:rPr lang="en-US" sz="1400" b="1" spc="-15" dirty="0">
                <a:solidFill>
                  <a:srgbClr val="FFFFFF"/>
                </a:solidFill>
              </a:rPr>
              <a:t>controlled</a:t>
            </a:r>
            <a:r>
              <a:rPr lang="en-US" sz="1400" b="1" spc="-5" dirty="0">
                <a:solidFill>
                  <a:srgbClr val="FFFFFF"/>
                </a:solidFill>
              </a:rPr>
              <a:t> </a:t>
            </a:r>
            <a:r>
              <a:rPr lang="en-US" sz="1400" b="1" spc="-70" dirty="0">
                <a:solidFill>
                  <a:srgbClr val="FFFFFF"/>
                </a:solidFill>
              </a:rPr>
              <a:t>for.</a:t>
            </a:r>
            <a:endParaRPr lang="en-US" sz="1400" b="1" dirty="0">
              <a:solidFill>
                <a:srgbClr val="FFFFFF"/>
              </a:solidFill>
            </a:endParaRPr>
          </a:p>
          <a:p>
            <a:pPr marL="355600" marR="20955" indent="-342900">
              <a:lnSpc>
                <a:spcPct val="90000"/>
              </a:lnSpc>
              <a:spcBef>
                <a:spcPts val="1000"/>
              </a:spcBef>
              <a:buClr>
                <a:schemeClr val="accent1"/>
              </a:buClr>
              <a:buSzPct val="80000"/>
              <a:buFont typeface="Wingdings 3" charset="2"/>
              <a:buChar char=""/>
              <a:tabLst>
                <a:tab pos="419100" algn="l"/>
                <a:tab pos="419734" algn="l"/>
              </a:tabLst>
            </a:pPr>
            <a:r>
              <a:rPr lang="en-US" sz="1400" b="1" dirty="0">
                <a:solidFill>
                  <a:srgbClr val="FFFFFF"/>
                </a:solidFill>
              </a:rPr>
              <a:t>	</a:t>
            </a:r>
            <a:r>
              <a:rPr lang="en-US" sz="1400" b="1" spc="-10" dirty="0">
                <a:solidFill>
                  <a:srgbClr val="FFFFFF"/>
                </a:solidFill>
              </a:rPr>
              <a:t>Determining</a:t>
            </a:r>
            <a:r>
              <a:rPr lang="en-US" sz="1400" b="1" spc="15" dirty="0">
                <a:solidFill>
                  <a:srgbClr val="FFFFFF"/>
                </a:solidFill>
              </a:rPr>
              <a:t> </a:t>
            </a:r>
            <a:r>
              <a:rPr lang="en-US" sz="1400" b="1" spc="-5" dirty="0">
                <a:solidFill>
                  <a:srgbClr val="FFFFFF"/>
                </a:solidFill>
              </a:rPr>
              <a:t>the</a:t>
            </a:r>
            <a:r>
              <a:rPr lang="en-US" sz="1400" b="1" dirty="0">
                <a:solidFill>
                  <a:srgbClr val="FFFFFF"/>
                </a:solidFill>
              </a:rPr>
              <a:t> </a:t>
            </a:r>
            <a:r>
              <a:rPr lang="en-US" sz="1400" b="1" spc="-15" dirty="0">
                <a:solidFill>
                  <a:srgbClr val="FFFFFF"/>
                </a:solidFill>
              </a:rPr>
              <a:t>outcome</a:t>
            </a:r>
            <a:r>
              <a:rPr lang="en-US" sz="1400" b="1" spc="30" dirty="0">
                <a:solidFill>
                  <a:srgbClr val="FFFFFF"/>
                </a:solidFill>
              </a:rPr>
              <a:t> </a:t>
            </a:r>
            <a:r>
              <a:rPr lang="en-US" sz="1400" b="1" spc="-5" dirty="0">
                <a:solidFill>
                  <a:srgbClr val="FFFFFF"/>
                </a:solidFill>
              </a:rPr>
              <a:t>of</a:t>
            </a:r>
            <a:r>
              <a:rPr lang="en-US" sz="1400" b="1" spc="10" dirty="0">
                <a:solidFill>
                  <a:srgbClr val="FFFFFF"/>
                </a:solidFill>
              </a:rPr>
              <a:t> </a:t>
            </a:r>
            <a:r>
              <a:rPr lang="en-US" sz="1400" b="1" spc="-5" dirty="0">
                <a:solidFill>
                  <a:srgbClr val="FFFFFF"/>
                </a:solidFill>
              </a:rPr>
              <a:t>the</a:t>
            </a:r>
            <a:r>
              <a:rPr lang="en-US" sz="1400" b="1" dirty="0">
                <a:solidFill>
                  <a:srgbClr val="FFFFFF"/>
                </a:solidFill>
              </a:rPr>
              <a:t> </a:t>
            </a:r>
            <a:r>
              <a:rPr lang="en-US" sz="1400" b="1" spc="-10" dirty="0">
                <a:solidFill>
                  <a:srgbClr val="FFFFFF"/>
                </a:solidFill>
              </a:rPr>
              <a:t>harvest</a:t>
            </a:r>
            <a:r>
              <a:rPr lang="en-US" sz="1400" b="1" spc="-5" dirty="0">
                <a:solidFill>
                  <a:srgbClr val="FFFFFF"/>
                </a:solidFill>
              </a:rPr>
              <a:t> season,</a:t>
            </a:r>
            <a:r>
              <a:rPr lang="en-US" sz="1400" b="1" dirty="0">
                <a:solidFill>
                  <a:srgbClr val="FFFFFF"/>
                </a:solidFill>
              </a:rPr>
              <a:t> </a:t>
            </a:r>
            <a:r>
              <a:rPr lang="en-US" sz="1400" b="1" spc="-5" dirty="0">
                <a:solidFill>
                  <a:srgbClr val="FFFFFF"/>
                </a:solidFill>
              </a:rPr>
              <a:t>i.e. </a:t>
            </a:r>
            <a:r>
              <a:rPr lang="en-US" sz="1400" b="1" dirty="0">
                <a:solidFill>
                  <a:srgbClr val="FFFFFF"/>
                </a:solidFill>
              </a:rPr>
              <a:t> </a:t>
            </a:r>
            <a:r>
              <a:rPr lang="en-US" sz="1400" b="1" spc="-5" dirty="0">
                <a:solidFill>
                  <a:srgbClr val="FFFFFF"/>
                </a:solidFill>
              </a:rPr>
              <a:t>whether</a:t>
            </a:r>
            <a:r>
              <a:rPr lang="en-US" sz="1400" b="1" spc="5" dirty="0">
                <a:solidFill>
                  <a:srgbClr val="FFFFFF"/>
                </a:solidFill>
              </a:rPr>
              <a:t> </a:t>
            </a:r>
            <a:r>
              <a:rPr lang="en-US" sz="1400" b="1" spc="-5" dirty="0">
                <a:solidFill>
                  <a:srgbClr val="FFFFFF"/>
                </a:solidFill>
              </a:rPr>
              <a:t>the</a:t>
            </a:r>
            <a:r>
              <a:rPr lang="en-US" sz="1400" b="1" spc="5" dirty="0">
                <a:solidFill>
                  <a:srgbClr val="FFFFFF"/>
                </a:solidFill>
              </a:rPr>
              <a:t> </a:t>
            </a:r>
            <a:r>
              <a:rPr lang="en-US" sz="1400" b="1" spc="-15" dirty="0">
                <a:solidFill>
                  <a:srgbClr val="FFFFFF"/>
                </a:solidFill>
              </a:rPr>
              <a:t>crop</a:t>
            </a:r>
            <a:r>
              <a:rPr lang="en-US" sz="1400" b="1" spc="-10" dirty="0">
                <a:solidFill>
                  <a:srgbClr val="FFFFFF"/>
                </a:solidFill>
              </a:rPr>
              <a:t> would</a:t>
            </a:r>
            <a:r>
              <a:rPr lang="en-US" sz="1400" b="1" spc="-15" dirty="0">
                <a:solidFill>
                  <a:srgbClr val="FFFFFF"/>
                </a:solidFill>
              </a:rPr>
              <a:t> </a:t>
            </a:r>
            <a:r>
              <a:rPr lang="en-US" sz="1400" b="1" spc="-5" dirty="0">
                <a:solidFill>
                  <a:srgbClr val="FFFFFF"/>
                </a:solidFill>
              </a:rPr>
              <a:t>be</a:t>
            </a:r>
            <a:r>
              <a:rPr lang="en-US" sz="1400" b="1" spc="-10" dirty="0">
                <a:solidFill>
                  <a:srgbClr val="FFFFFF"/>
                </a:solidFill>
              </a:rPr>
              <a:t> healthy</a:t>
            </a:r>
            <a:r>
              <a:rPr lang="en-US" sz="1400" b="1" dirty="0">
                <a:solidFill>
                  <a:srgbClr val="FFFFFF"/>
                </a:solidFill>
              </a:rPr>
              <a:t> </a:t>
            </a:r>
            <a:r>
              <a:rPr lang="en-US" sz="1400" b="1" spc="-10" dirty="0">
                <a:solidFill>
                  <a:srgbClr val="FFFFFF"/>
                </a:solidFill>
              </a:rPr>
              <a:t>(alive),</a:t>
            </a:r>
            <a:r>
              <a:rPr lang="en-US" sz="1400" b="1" spc="-5" dirty="0">
                <a:solidFill>
                  <a:srgbClr val="FFFFFF"/>
                </a:solidFill>
              </a:rPr>
              <a:t> </a:t>
            </a:r>
            <a:r>
              <a:rPr lang="en-US" sz="1400" b="1" spc="-10" dirty="0">
                <a:solidFill>
                  <a:srgbClr val="FFFFFF"/>
                </a:solidFill>
              </a:rPr>
              <a:t>damaged</a:t>
            </a:r>
            <a:r>
              <a:rPr lang="en-US" sz="1400" b="1" spc="-5" dirty="0">
                <a:solidFill>
                  <a:srgbClr val="FFFFFF"/>
                </a:solidFill>
              </a:rPr>
              <a:t> </a:t>
            </a:r>
            <a:r>
              <a:rPr lang="en-US" sz="1400" b="1" spc="-10" dirty="0">
                <a:solidFill>
                  <a:srgbClr val="FFFFFF"/>
                </a:solidFill>
              </a:rPr>
              <a:t>by </a:t>
            </a:r>
            <a:r>
              <a:rPr lang="en-US" sz="1400" b="1" spc="-480" dirty="0">
                <a:solidFill>
                  <a:srgbClr val="FFFFFF"/>
                </a:solidFill>
              </a:rPr>
              <a:t> </a:t>
            </a:r>
            <a:r>
              <a:rPr lang="en-US" sz="1400" b="1" spc="-10" dirty="0">
                <a:solidFill>
                  <a:srgbClr val="FFFFFF"/>
                </a:solidFill>
              </a:rPr>
              <a:t>pesticides</a:t>
            </a:r>
            <a:r>
              <a:rPr lang="en-US" sz="1400" b="1" spc="5" dirty="0">
                <a:solidFill>
                  <a:srgbClr val="FFFFFF"/>
                </a:solidFill>
              </a:rPr>
              <a:t> </a:t>
            </a:r>
            <a:r>
              <a:rPr lang="en-US" sz="1400" b="1" spc="-5" dirty="0">
                <a:solidFill>
                  <a:srgbClr val="FFFFFF"/>
                </a:solidFill>
              </a:rPr>
              <a:t>or</a:t>
            </a:r>
            <a:r>
              <a:rPr lang="en-US" sz="1400" b="1" dirty="0">
                <a:solidFill>
                  <a:srgbClr val="FFFFFF"/>
                </a:solidFill>
              </a:rPr>
              <a:t> </a:t>
            </a:r>
            <a:r>
              <a:rPr lang="en-US" sz="1400" b="1" spc="-10" dirty="0">
                <a:solidFill>
                  <a:srgbClr val="FFFFFF"/>
                </a:solidFill>
              </a:rPr>
              <a:t>damaged</a:t>
            </a:r>
            <a:r>
              <a:rPr lang="en-US" sz="1400" b="1" spc="15" dirty="0">
                <a:solidFill>
                  <a:srgbClr val="FFFFFF"/>
                </a:solidFill>
              </a:rPr>
              <a:t> </a:t>
            </a:r>
            <a:r>
              <a:rPr lang="en-US" sz="1400" b="1" spc="-10" dirty="0">
                <a:solidFill>
                  <a:srgbClr val="FFFFFF"/>
                </a:solidFill>
              </a:rPr>
              <a:t>by</a:t>
            </a:r>
            <a:r>
              <a:rPr lang="en-US" sz="1400" b="1" spc="5" dirty="0">
                <a:solidFill>
                  <a:srgbClr val="FFFFFF"/>
                </a:solidFill>
              </a:rPr>
              <a:t> </a:t>
            </a:r>
            <a:r>
              <a:rPr lang="en-US" sz="1400" b="1" spc="-5" dirty="0">
                <a:solidFill>
                  <a:srgbClr val="FFFFFF"/>
                </a:solidFill>
              </a:rPr>
              <a:t>other </a:t>
            </a:r>
            <a:r>
              <a:rPr lang="en-US" sz="1400" b="1" spc="-10" dirty="0">
                <a:solidFill>
                  <a:srgbClr val="FFFFFF"/>
                </a:solidFill>
              </a:rPr>
              <a:t>reasons.</a:t>
            </a:r>
            <a:endParaRPr lang="en-US" sz="1400"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782962" y="1179151"/>
            <a:ext cx="2475485" cy="4463889"/>
          </a:xfrm>
          <a:prstGeom prst="rect">
            <a:avLst/>
          </a:prstGeom>
        </p:spPr>
        <p:txBody>
          <a:bodyPr vert="horz" lIns="91440" tIns="45720" rIns="91440" bIns="45720" rtlCol="0" anchor="ctr">
            <a:normAutofit/>
          </a:bodyPr>
          <a:lstStyle/>
          <a:p>
            <a:pPr marL="12700"/>
            <a:r>
              <a:rPr lang="en-US"/>
              <a:t>OBJECTIVE</a:t>
            </a:r>
          </a:p>
        </p:txBody>
      </p:sp>
      <p:sp>
        <p:nvSpPr>
          <p:cNvPr id="3" name="object 3"/>
          <p:cNvSpPr txBox="1"/>
          <p:nvPr/>
        </p:nvSpPr>
        <p:spPr>
          <a:xfrm>
            <a:off x="3734188" y="1109145"/>
            <a:ext cx="4755762" cy="4603900"/>
          </a:xfrm>
          <a:prstGeom prst="rect">
            <a:avLst/>
          </a:prstGeom>
        </p:spPr>
        <p:txBody>
          <a:bodyPr vert="horz" lIns="91440" tIns="45720" rIns="91440" bIns="45720" rtlCol="0" anchor="ctr">
            <a:normAutofit/>
          </a:bodyPr>
          <a:lstStyle/>
          <a:p>
            <a:pPr marL="355600" indent="-342900">
              <a:lnSpc>
                <a:spcPct val="90000"/>
              </a:lnSpc>
              <a:spcBef>
                <a:spcPts val="1000"/>
              </a:spcBef>
              <a:buClr>
                <a:schemeClr val="accent1"/>
              </a:buClr>
              <a:buSzPct val="80000"/>
              <a:buFont typeface="Wingdings 3" charset="2"/>
              <a:buChar char=""/>
              <a:tabLst>
                <a:tab pos="354965" algn="l"/>
                <a:tab pos="355600" algn="l"/>
              </a:tabLst>
            </a:pPr>
            <a:r>
              <a:rPr lang="en-US" spc="-5">
                <a:solidFill>
                  <a:schemeClr val="tx1">
                    <a:lumMod val="75000"/>
                    <a:lumOff val="25000"/>
                  </a:schemeClr>
                </a:solidFill>
              </a:rPr>
              <a:t>Inspect</a:t>
            </a:r>
            <a:r>
              <a:rPr lang="en-US">
                <a:solidFill>
                  <a:schemeClr val="tx1">
                    <a:lumMod val="75000"/>
                    <a:lumOff val="25000"/>
                  </a:schemeClr>
                </a:solidFill>
              </a:rPr>
              <a:t> </a:t>
            </a:r>
            <a:r>
              <a:rPr lang="en-US" spc="-5">
                <a:solidFill>
                  <a:schemeClr val="tx1">
                    <a:lumMod val="75000"/>
                    <a:lumOff val="25000"/>
                  </a:schemeClr>
                </a:solidFill>
              </a:rPr>
              <a:t>the</a:t>
            </a:r>
            <a:r>
              <a:rPr lang="en-US" spc="15">
                <a:solidFill>
                  <a:schemeClr val="tx1">
                    <a:lumMod val="75000"/>
                    <a:lumOff val="25000"/>
                  </a:schemeClr>
                </a:solidFill>
              </a:rPr>
              <a:t> </a:t>
            </a:r>
            <a:r>
              <a:rPr lang="en-US" spc="-15">
                <a:solidFill>
                  <a:schemeClr val="tx1">
                    <a:lumMod val="75000"/>
                    <a:lumOff val="25000"/>
                  </a:schemeClr>
                </a:solidFill>
              </a:rPr>
              <a:t>dataset</a:t>
            </a:r>
            <a:r>
              <a:rPr lang="en-US">
                <a:solidFill>
                  <a:schemeClr val="tx1">
                    <a:lumMod val="75000"/>
                    <a:lumOff val="25000"/>
                  </a:schemeClr>
                </a:solidFill>
              </a:rPr>
              <a:t> </a:t>
            </a:r>
            <a:r>
              <a:rPr lang="en-US" spc="-5">
                <a:solidFill>
                  <a:schemeClr val="tx1">
                    <a:lumMod val="75000"/>
                    <a:lumOff val="25000"/>
                  </a:schemeClr>
                </a:solidFill>
              </a:rPr>
              <a:t>and</a:t>
            </a:r>
            <a:r>
              <a:rPr lang="en-US">
                <a:solidFill>
                  <a:schemeClr val="tx1">
                    <a:lumMod val="75000"/>
                    <a:lumOff val="25000"/>
                  </a:schemeClr>
                </a:solidFill>
              </a:rPr>
              <a:t> </a:t>
            </a:r>
            <a:r>
              <a:rPr lang="en-US" spc="-10">
                <a:solidFill>
                  <a:schemeClr val="tx1">
                    <a:lumMod val="75000"/>
                    <a:lumOff val="25000"/>
                  </a:schemeClr>
                </a:solidFill>
              </a:rPr>
              <a:t>observe</a:t>
            </a:r>
            <a:r>
              <a:rPr lang="en-US" spc="5">
                <a:solidFill>
                  <a:schemeClr val="tx1">
                    <a:lumMod val="75000"/>
                    <a:lumOff val="25000"/>
                  </a:schemeClr>
                </a:solidFill>
              </a:rPr>
              <a:t> </a:t>
            </a:r>
            <a:r>
              <a:rPr lang="en-US" spc="-10">
                <a:solidFill>
                  <a:schemeClr val="tx1">
                    <a:lumMod val="75000"/>
                    <a:lumOff val="25000"/>
                  </a:schemeClr>
                </a:solidFill>
              </a:rPr>
              <a:t>the</a:t>
            </a:r>
            <a:r>
              <a:rPr lang="en-US" spc="15">
                <a:solidFill>
                  <a:schemeClr val="tx1">
                    <a:lumMod val="75000"/>
                    <a:lumOff val="25000"/>
                  </a:schemeClr>
                </a:solidFill>
              </a:rPr>
              <a:t> </a:t>
            </a:r>
            <a:r>
              <a:rPr lang="en-US" spc="-10">
                <a:solidFill>
                  <a:schemeClr val="tx1">
                    <a:lumMod val="75000"/>
                    <a:lumOff val="25000"/>
                  </a:schemeClr>
                </a:solidFill>
              </a:rPr>
              <a:t>various</a:t>
            </a:r>
            <a:r>
              <a:rPr lang="en-US" spc="-25">
                <a:solidFill>
                  <a:schemeClr val="tx1">
                    <a:lumMod val="75000"/>
                    <a:lumOff val="25000"/>
                  </a:schemeClr>
                </a:solidFill>
              </a:rPr>
              <a:t> </a:t>
            </a:r>
            <a:r>
              <a:rPr lang="en-US" spc="-5">
                <a:solidFill>
                  <a:schemeClr val="tx1">
                    <a:lumMod val="75000"/>
                    <a:lumOff val="25000"/>
                  </a:schemeClr>
                </a:solidFill>
              </a:rPr>
              <a:t>insights</a:t>
            </a:r>
            <a:r>
              <a:rPr lang="en-US" spc="10">
                <a:solidFill>
                  <a:schemeClr val="tx1">
                    <a:lumMod val="75000"/>
                    <a:lumOff val="25000"/>
                  </a:schemeClr>
                </a:solidFill>
              </a:rPr>
              <a:t> </a:t>
            </a:r>
            <a:r>
              <a:rPr lang="en-US" spc="-15">
                <a:solidFill>
                  <a:schemeClr val="tx1">
                    <a:lumMod val="75000"/>
                    <a:lumOff val="25000"/>
                  </a:schemeClr>
                </a:solidFill>
              </a:rPr>
              <a:t>from</a:t>
            </a:r>
            <a:r>
              <a:rPr lang="en-US">
                <a:solidFill>
                  <a:schemeClr val="tx1">
                    <a:lumMod val="75000"/>
                    <a:lumOff val="25000"/>
                  </a:schemeClr>
                </a:solidFill>
              </a:rPr>
              <a:t> </a:t>
            </a:r>
            <a:r>
              <a:rPr lang="en-US" spc="-5">
                <a:solidFill>
                  <a:schemeClr val="tx1">
                    <a:lumMod val="75000"/>
                    <a:lumOff val="25000"/>
                  </a:schemeClr>
                </a:solidFill>
              </a:rPr>
              <a:t>the</a:t>
            </a:r>
            <a:r>
              <a:rPr lang="en-US" spc="15">
                <a:solidFill>
                  <a:schemeClr val="tx1">
                    <a:lumMod val="75000"/>
                    <a:lumOff val="25000"/>
                  </a:schemeClr>
                </a:solidFill>
              </a:rPr>
              <a:t> </a:t>
            </a:r>
            <a:r>
              <a:rPr lang="en-US" spc="-15">
                <a:solidFill>
                  <a:schemeClr val="tx1">
                    <a:lumMod val="75000"/>
                    <a:lumOff val="25000"/>
                  </a:schemeClr>
                </a:solidFill>
              </a:rPr>
              <a:t>data.</a:t>
            </a:r>
            <a:endParaRPr lang="en-US">
              <a:solidFill>
                <a:schemeClr val="tx1">
                  <a:lumMod val="75000"/>
                  <a:lumOff val="25000"/>
                </a:schemeClr>
              </a:solidFill>
            </a:endParaRPr>
          </a:p>
          <a:p>
            <a:pPr marL="355600" indent="-342900">
              <a:lnSpc>
                <a:spcPct val="90000"/>
              </a:lnSpc>
              <a:spcBef>
                <a:spcPts val="1000"/>
              </a:spcBef>
              <a:buClr>
                <a:schemeClr val="accent1"/>
              </a:buClr>
              <a:buSzPct val="80000"/>
              <a:buFont typeface="Wingdings 3" charset="2"/>
              <a:buChar char=""/>
              <a:tabLst>
                <a:tab pos="354965" algn="l"/>
                <a:tab pos="355600" algn="l"/>
                <a:tab pos="6301105" algn="l"/>
              </a:tabLst>
            </a:pPr>
            <a:r>
              <a:rPr lang="en-US" spc="-25">
                <a:solidFill>
                  <a:schemeClr val="tx1">
                    <a:lumMod val="75000"/>
                    <a:lumOff val="25000"/>
                  </a:schemeClr>
                </a:solidFill>
              </a:rPr>
              <a:t>Accordingly,</a:t>
            </a:r>
            <a:r>
              <a:rPr lang="en-US" spc="10">
                <a:solidFill>
                  <a:schemeClr val="tx1">
                    <a:lumMod val="75000"/>
                    <a:lumOff val="25000"/>
                  </a:schemeClr>
                </a:solidFill>
              </a:rPr>
              <a:t> </a:t>
            </a:r>
            <a:r>
              <a:rPr lang="en-US" spc="-5">
                <a:solidFill>
                  <a:schemeClr val="tx1">
                    <a:lumMod val="75000"/>
                    <a:lumOff val="25000"/>
                  </a:schemeClr>
                </a:solidFill>
              </a:rPr>
              <a:t>I</a:t>
            </a:r>
            <a:r>
              <a:rPr lang="en-US" spc="5">
                <a:solidFill>
                  <a:schemeClr val="tx1">
                    <a:lumMod val="75000"/>
                    <a:lumOff val="25000"/>
                  </a:schemeClr>
                </a:solidFill>
              </a:rPr>
              <a:t> </a:t>
            </a:r>
            <a:r>
              <a:rPr lang="en-US" spc="-5">
                <a:solidFill>
                  <a:schemeClr val="tx1">
                    <a:lumMod val="75000"/>
                    <a:lumOff val="25000"/>
                  </a:schemeClr>
                </a:solidFill>
              </a:rPr>
              <a:t>do</a:t>
            </a:r>
            <a:r>
              <a:rPr lang="en-US" spc="20">
                <a:solidFill>
                  <a:schemeClr val="tx1">
                    <a:lumMod val="75000"/>
                    <a:lumOff val="25000"/>
                  </a:schemeClr>
                </a:solidFill>
              </a:rPr>
              <a:t> </a:t>
            </a:r>
            <a:r>
              <a:rPr lang="en-US" spc="-5">
                <a:solidFill>
                  <a:schemeClr val="tx1">
                    <a:lumMod val="75000"/>
                    <a:lumOff val="25000"/>
                  </a:schemeClr>
                </a:solidFill>
              </a:rPr>
              <a:t>the</a:t>
            </a:r>
            <a:r>
              <a:rPr lang="en-US" spc="20">
                <a:solidFill>
                  <a:schemeClr val="tx1">
                    <a:lumMod val="75000"/>
                    <a:lumOff val="25000"/>
                  </a:schemeClr>
                </a:solidFill>
              </a:rPr>
              <a:t> </a:t>
            </a:r>
            <a:r>
              <a:rPr lang="en-US" spc="-5">
                <a:solidFill>
                  <a:schemeClr val="tx1">
                    <a:lumMod val="75000"/>
                    <a:lumOff val="25000"/>
                  </a:schemeClr>
                </a:solidFill>
              </a:rPr>
              <a:t>cleaning</a:t>
            </a:r>
            <a:r>
              <a:rPr lang="en-US" spc="10">
                <a:solidFill>
                  <a:schemeClr val="tx1">
                    <a:lumMod val="75000"/>
                    <a:lumOff val="25000"/>
                  </a:schemeClr>
                </a:solidFill>
              </a:rPr>
              <a:t> </a:t>
            </a:r>
            <a:r>
              <a:rPr lang="en-US" spc="-5">
                <a:solidFill>
                  <a:schemeClr val="tx1">
                    <a:lumMod val="75000"/>
                    <a:lumOff val="25000"/>
                  </a:schemeClr>
                </a:solidFill>
              </a:rPr>
              <a:t>and</a:t>
            </a:r>
            <a:r>
              <a:rPr lang="en-US" spc="5">
                <a:solidFill>
                  <a:schemeClr val="tx1">
                    <a:lumMod val="75000"/>
                    <a:lumOff val="25000"/>
                  </a:schemeClr>
                </a:solidFill>
              </a:rPr>
              <a:t> </a:t>
            </a:r>
            <a:r>
              <a:rPr lang="en-US" spc="-10">
                <a:solidFill>
                  <a:schemeClr val="tx1">
                    <a:lumMod val="75000"/>
                    <a:lumOff val="25000"/>
                  </a:schemeClr>
                </a:solidFill>
              </a:rPr>
              <a:t>pre-processing</a:t>
            </a:r>
            <a:r>
              <a:rPr lang="en-US" spc="5">
                <a:solidFill>
                  <a:schemeClr val="tx1">
                    <a:lumMod val="75000"/>
                    <a:lumOff val="25000"/>
                  </a:schemeClr>
                </a:solidFill>
              </a:rPr>
              <a:t> </a:t>
            </a:r>
            <a:r>
              <a:rPr lang="en-US" spc="-5">
                <a:solidFill>
                  <a:schemeClr val="tx1">
                    <a:lumMod val="75000"/>
                    <a:lumOff val="25000"/>
                  </a:schemeClr>
                </a:solidFill>
              </a:rPr>
              <a:t>of	</a:t>
            </a:r>
            <a:r>
              <a:rPr lang="en-US" spc="-10">
                <a:solidFill>
                  <a:schemeClr val="tx1">
                    <a:lumMod val="75000"/>
                    <a:lumOff val="25000"/>
                  </a:schemeClr>
                </a:solidFill>
              </a:rPr>
              <a:t>the </a:t>
            </a:r>
            <a:r>
              <a:rPr lang="en-US" spc="-20">
                <a:solidFill>
                  <a:schemeClr val="tx1">
                    <a:lumMod val="75000"/>
                    <a:lumOff val="25000"/>
                  </a:schemeClr>
                </a:solidFill>
              </a:rPr>
              <a:t>data</a:t>
            </a:r>
            <a:r>
              <a:rPr lang="en-US" spc="-25">
                <a:solidFill>
                  <a:schemeClr val="tx1">
                    <a:lumMod val="75000"/>
                    <a:lumOff val="25000"/>
                  </a:schemeClr>
                </a:solidFill>
              </a:rPr>
              <a:t> </a:t>
            </a:r>
            <a:r>
              <a:rPr lang="en-US" spc="-5">
                <a:solidFill>
                  <a:schemeClr val="tx1">
                    <a:lumMod val="75000"/>
                    <a:lumOff val="25000"/>
                  </a:schemeClr>
                </a:solidFill>
              </a:rPr>
              <a:t>.</a:t>
            </a:r>
            <a:endParaRPr lang="en-US">
              <a:solidFill>
                <a:schemeClr val="tx1">
                  <a:lumMod val="75000"/>
                  <a:lumOff val="25000"/>
                </a:schemeClr>
              </a:solidFill>
            </a:endParaRPr>
          </a:p>
          <a:p>
            <a:pPr marL="355600" marR="401320" indent="-342900">
              <a:lnSpc>
                <a:spcPct val="90000"/>
              </a:lnSpc>
              <a:spcBef>
                <a:spcPts val="1000"/>
              </a:spcBef>
              <a:buClr>
                <a:schemeClr val="accent1"/>
              </a:buClr>
              <a:buSzPct val="80000"/>
              <a:buFont typeface="Wingdings 3" charset="2"/>
              <a:buChar char=""/>
              <a:tabLst>
                <a:tab pos="354965" algn="l"/>
                <a:tab pos="355600" algn="l"/>
              </a:tabLst>
            </a:pPr>
            <a:r>
              <a:rPr lang="en-US" spc="-5">
                <a:solidFill>
                  <a:schemeClr val="tx1">
                    <a:lumMod val="75000"/>
                    <a:lumOff val="25000"/>
                  </a:schemeClr>
                </a:solidFill>
              </a:rPr>
              <a:t>Applying</a:t>
            </a:r>
            <a:r>
              <a:rPr lang="en-US">
                <a:solidFill>
                  <a:schemeClr val="tx1">
                    <a:lumMod val="75000"/>
                    <a:lumOff val="25000"/>
                  </a:schemeClr>
                </a:solidFill>
              </a:rPr>
              <a:t> </a:t>
            </a:r>
            <a:r>
              <a:rPr lang="en-US" spc="-10">
                <a:solidFill>
                  <a:schemeClr val="tx1">
                    <a:lumMod val="75000"/>
                    <a:lumOff val="25000"/>
                  </a:schemeClr>
                </a:solidFill>
              </a:rPr>
              <a:t>various</a:t>
            </a:r>
            <a:r>
              <a:rPr lang="en-US" spc="-25">
                <a:solidFill>
                  <a:schemeClr val="tx1">
                    <a:lumMod val="75000"/>
                    <a:lumOff val="25000"/>
                  </a:schemeClr>
                </a:solidFill>
              </a:rPr>
              <a:t> </a:t>
            </a:r>
            <a:r>
              <a:rPr lang="en-US" spc="-5">
                <a:solidFill>
                  <a:schemeClr val="tx1">
                    <a:lumMod val="75000"/>
                    <a:lumOff val="25000"/>
                  </a:schemeClr>
                </a:solidFill>
              </a:rPr>
              <a:t>algorithms </a:t>
            </a:r>
            <a:r>
              <a:rPr lang="en-US">
                <a:solidFill>
                  <a:schemeClr val="tx1">
                    <a:lumMod val="75000"/>
                    <a:lumOff val="25000"/>
                  </a:schemeClr>
                </a:solidFill>
              </a:rPr>
              <a:t>on</a:t>
            </a:r>
            <a:r>
              <a:rPr lang="en-US" spc="5">
                <a:solidFill>
                  <a:schemeClr val="tx1">
                    <a:lumMod val="75000"/>
                    <a:lumOff val="25000"/>
                  </a:schemeClr>
                </a:solidFill>
              </a:rPr>
              <a:t> </a:t>
            </a:r>
            <a:r>
              <a:rPr lang="en-US" spc="-10">
                <a:solidFill>
                  <a:schemeClr val="tx1">
                    <a:lumMod val="75000"/>
                    <a:lumOff val="25000"/>
                  </a:schemeClr>
                </a:solidFill>
              </a:rPr>
              <a:t>pre-processed</a:t>
            </a:r>
            <a:r>
              <a:rPr lang="en-US" spc="5">
                <a:solidFill>
                  <a:schemeClr val="tx1">
                    <a:lumMod val="75000"/>
                    <a:lumOff val="25000"/>
                  </a:schemeClr>
                </a:solidFill>
              </a:rPr>
              <a:t> </a:t>
            </a:r>
            <a:r>
              <a:rPr lang="en-US" spc="-20">
                <a:solidFill>
                  <a:schemeClr val="tx1">
                    <a:lumMod val="75000"/>
                    <a:lumOff val="25000"/>
                  </a:schemeClr>
                </a:solidFill>
              </a:rPr>
              <a:t>data</a:t>
            </a:r>
            <a:r>
              <a:rPr lang="en-US">
                <a:solidFill>
                  <a:schemeClr val="tx1">
                    <a:lumMod val="75000"/>
                    <a:lumOff val="25000"/>
                  </a:schemeClr>
                </a:solidFill>
              </a:rPr>
              <a:t> </a:t>
            </a:r>
            <a:r>
              <a:rPr lang="en-US" spc="-5">
                <a:solidFill>
                  <a:schemeClr val="tx1">
                    <a:lumMod val="75000"/>
                    <a:lumOff val="25000"/>
                  </a:schemeClr>
                </a:solidFill>
              </a:rPr>
              <a:t>and</a:t>
            </a:r>
            <a:r>
              <a:rPr lang="en-US" spc="-10">
                <a:solidFill>
                  <a:schemeClr val="tx1">
                    <a:lumMod val="75000"/>
                    <a:lumOff val="25000"/>
                  </a:schemeClr>
                </a:solidFill>
              </a:rPr>
              <a:t> compare </a:t>
            </a:r>
            <a:r>
              <a:rPr lang="en-US" spc="-484">
                <a:solidFill>
                  <a:schemeClr val="tx1">
                    <a:lumMod val="75000"/>
                    <a:lumOff val="25000"/>
                  </a:schemeClr>
                </a:solidFill>
              </a:rPr>
              <a:t> </a:t>
            </a:r>
            <a:r>
              <a:rPr lang="en-US" spc="-5">
                <a:solidFill>
                  <a:schemeClr val="tx1">
                    <a:lumMod val="75000"/>
                    <a:lumOff val="25000"/>
                  </a:schemeClr>
                </a:solidFill>
              </a:rPr>
              <a:t>the</a:t>
            </a:r>
            <a:r>
              <a:rPr lang="en-US" spc="5">
                <a:solidFill>
                  <a:schemeClr val="tx1">
                    <a:lumMod val="75000"/>
                    <a:lumOff val="25000"/>
                  </a:schemeClr>
                </a:solidFill>
              </a:rPr>
              <a:t> </a:t>
            </a:r>
            <a:r>
              <a:rPr lang="en-US" spc="-15">
                <a:solidFill>
                  <a:schemeClr val="tx1">
                    <a:lumMod val="75000"/>
                    <a:lumOff val="25000"/>
                  </a:schemeClr>
                </a:solidFill>
              </a:rPr>
              <a:t>difference</a:t>
            </a:r>
            <a:r>
              <a:rPr lang="en-US" spc="15">
                <a:solidFill>
                  <a:schemeClr val="tx1">
                    <a:lumMod val="75000"/>
                    <a:lumOff val="25000"/>
                  </a:schemeClr>
                </a:solidFill>
              </a:rPr>
              <a:t> </a:t>
            </a:r>
            <a:r>
              <a:rPr lang="en-US" spc="-5">
                <a:solidFill>
                  <a:schemeClr val="tx1">
                    <a:lumMod val="75000"/>
                    <a:lumOff val="25000"/>
                  </a:schemeClr>
                </a:solidFill>
              </a:rPr>
              <a:t>in</a:t>
            </a:r>
            <a:r>
              <a:rPr lang="en-US">
                <a:solidFill>
                  <a:schemeClr val="tx1">
                    <a:lumMod val="75000"/>
                    <a:lumOff val="25000"/>
                  </a:schemeClr>
                </a:solidFill>
              </a:rPr>
              <a:t> </a:t>
            </a:r>
            <a:r>
              <a:rPr lang="en-US" spc="-10">
                <a:solidFill>
                  <a:schemeClr val="tx1">
                    <a:lumMod val="75000"/>
                    <a:lumOff val="25000"/>
                  </a:schemeClr>
                </a:solidFill>
              </a:rPr>
              <a:t>accuracy</a:t>
            </a:r>
            <a:r>
              <a:rPr lang="en-US" spc="-5">
                <a:solidFill>
                  <a:schemeClr val="tx1">
                    <a:lumMod val="75000"/>
                    <a:lumOff val="25000"/>
                  </a:schemeClr>
                </a:solidFill>
              </a:rPr>
              <a:t> and </a:t>
            </a:r>
            <a:r>
              <a:rPr lang="en-US" spc="-10">
                <a:solidFill>
                  <a:schemeClr val="tx1">
                    <a:lumMod val="75000"/>
                    <a:lumOff val="25000"/>
                  </a:schemeClr>
                </a:solidFill>
              </a:rPr>
              <a:t>other</a:t>
            </a:r>
            <a:r>
              <a:rPr lang="en-US" spc="-5">
                <a:solidFill>
                  <a:schemeClr val="tx1">
                    <a:lumMod val="75000"/>
                    <a:lumOff val="25000"/>
                  </a:schemeClr>
                </a:solidFill>
              </a:rPr>
              <a:t> </a:t>
            </a:r>
            <a:r>
              <a:rPr lang="en-US" spc="-20">
                <a:solidFill>
                  <a:schemeClr val="tx1">
                    <a:lumMod val="75000"/>
                    <a:lumOff val="25000"/>
                  </a:schemeClr>
                </a:solidFill>
              </a:rPr>
              <a:t>factors.</a:t>
            </a:r>
            <a:endParaRPr lang="en-US">
              <a:solidFill>
                <a:schemeClr val="tx1">
                  <a:lumMod val="75000"/>
                  <a:lumOff val="25000"/>
                </a:schemeClr>
              </a:solidFill>
            </a:endParaRPr>
          </a:p>
          <a:p>
            <a:pPr marL="355600" indent="-342900">
              <a:lnSpc>
                <a:spcPct val="90000"/>
              </a:lnSpc>
              <a:spcBef>
                <a:spcPts val="1000"/>
              </a:spcBef>
              <a:buClr>
                <a:schemeClr val="accent1"/>
              </a:buClr>
              <a:buSzPct val="80000"/>
              <a:buFont typeface="Wingdings 3" charset="2"/>
              <a:buChar char=""/>
              <a:tabLst>
                <a:tab pos="354965" algn="l"/>
                <a:tab pos="355600" algn="l"/>
              </a:tabLst>
            </a:pPr>
            <a:r>
              <a:rPr lang="en-US" spc="-100">
                <a:solidFill>
                  <a:schemeClr val="tx1">
                    <a:lumMod val="75000"/>
                    <a:lumOff val="25000"/>
                  </a:schemeClr>
                </a:solidFill>
              </a:rPr>
              <a:t>To</a:t>
            </a:r>
            <a:r>
              <a:rPr lang="en-US" spc="5">
                <a:solidFill>
                  <a:schemeClr val="tx1">
                    <a:lumMod val="75000"/>
                    <a:lumOff val="25000"/>
                  </a:schemeClr>
                </a:solidFill>
              </a:rPr>
              <a:t> </a:t>
            </a:r>
            <a:r>
              <a:rPr lang="en-US" spc="-10">
                <a:solidFill>
                  <a:schemeClr val="tx1">
                    <a:lumMod val="75000"/>
                    <a:lumOff val="25000"/>
                  </a:schemeClr>
                </a:solidFill>
              </a:rPr>
              <a:t>predict</a:t>
            </a:r>
            <a:r>
              <a:rPr lang="en-US" spc="-5">
                <a:solidFill>
                  <a:schemeClr val="tx1">
                    <a:lumMod val="75000"/>
                    <a:lumOff val="25000"/>
                  </a:schemeClr>
                </a:solidFill>
              </a:rPr>
              <a:t> the</a:t>
            </a:r>
            <a:r>
              <a:rPr lang="en-US" spc="15">
                <a:solidFill>
                  <a:schemeClr val="tx1">
                    <a:lumMod val="75000"/>
                    <a:lumOff val="25000"/>
                  </a:schemeClr>
                </a:solidFill>
              </a:rPr>
              <a:t> </a:t>
            </a:r>
            <a:r>
              <a:rPr lang="en-US" spc="-10">
                <a:solidFill>
                  <a:schemeClr val="tx1">
                    <a:lumMod val="75000"/>
                    <a:lumOff val="25000"/>
                  </a:schemeClr>
                </a:solidFill>
              </a:rPr>
              <a:t>harvest</a:t>
            </a:r>
            <a:r>
              <a:rPr lang="en-US" spc="-5">
                <a:solidFill>
                  <a:schemeClr val="tx1">
                    <a:lumMod val="75000"/>
                    <a:lumOff val="25000"/>
                  </a:schemeClr>
                </a:solidFill>
              </a:rPr>
              <a:t> </a:t>
            </a:r>
            <a:r>
              <a:rPr lang="en-US" spc="-10">
                <a:solidFill>
                  <a:schemeClr val="tx1">
                    <a:lumMod val="75000"/>
                    <a:lumOff val="25000"/>
                  </a:schemeClr>
                </a:solidFill>
              </a:rPr>
              <a:t>mutation</a:t>
            </a:r>
            <a:r>
              <a:rPr lang="en-US" spc="5">
                <a:solidFill>
                  <a:schemeClr val="tx1">
                    <a:lumMod val="75000"/>
                    <a:lumOff val="25000"/>
                  </a:schemeClr>
                </a:solidFill>
              </a:rPr>
              <a:t> </a:t>
            </a:r>
            <a:r>
              <a:rPr lang="en-US" spc="-10">
                <a:solidFill>
                  <a:schemeClr val="tx1">
                    <a:lumMod val="75000"/>
                    <a:lumOff val="25000"/>
                  </a:schemeClr>
                </a:solidFill>
              </a:rPr>
              <a:t>would</a:t>
            </a:r>
            <a:r>
              <a:rPr lang="en-US" spc="-5">
                <a:solidFill>
                  <a:schemeClr val="tx1">
                    <a:lumMod val="75000"/>
                    <a:lumOff val="25000"/>
                  </a:schemeClr>
                </a:solidFill>
              </a:rPr>
              <a:t> be</a:t>
            </a:r>
            <a:r>
              <a:rPr lang="en-US">
                <a:solidFill>
                  <a:schemeClr val="tx1">
                    <a:lumMod val="75000"/>
                    <a:lumOff val="25000"/>
                  </a:schemeClr>
                </a:solidFill>
              </a:rPr>
              <a:t> </a:t>
            </a:r>
            <a:r>
              <a:rPr lang="en-US" spc="-10">
                <a:solidFill>
                  <a:schemeClr val="tx1">
                    <a:lumMod val="75000"/>
                    <a:lumOff val="25000"/>
                  </a:schemeClr>
                </a:solidFill>
              </a:rPr>
              <a:t>alive</a:t>
            </a:r>
            <a:r>
              <a:rPr lang="en-US" spc="5">
                <a:solidFill>
                  <a:schemeClr val="tx1">
                    <a:lumMod val="75000"/>
                    <a:lumOff val="25000"/>
                  </a:schemeClr>
                </a:solidFill>
              </a:rPr>
              <a:t> </a:t>
            </a:r>
            <a:r>
              <a:rPr lang="en-US" spc="-5">
                <a:solidFill>
                  <a:schemeClr val="tx1">
                    <a:lumMod val="75000"/>
                    <a:lumOff val="25000"/>
                  </a:schemeClr>
                </a:solidFill>
              </a:rPr>
              <a:t>or </a:t>
            </a:r>
            <a:r>
              <a:rPr lang="en-US" spc="-10">
                <a:solidFill>
                  <a:schemeClr val="tx1">
                    <a:lumMod val="75000"/>
                    <a:lumOff val="25000"/>
                  </a:schemeClr>
                </a:solidFill>
              </a:rPr>
              <a:t>would</a:t>
            </a:r>
            <a:r>
              <a:rPr lang="en-US" spc="-5">
                <a:solidFill>
                  <a:schemeClr val="tx1">
                    <a:lumMod val="75000"/>
                    <a:lumOff val="25000"/>
                  </a:schemeClr>
                </a:solidFill>
              </a:rPr>
              <a:t> be</a:t>
            </a:r>
            <a:r>
              <a:rPr lang="en-US" spc="15">
                <a:solidFill>
                  <a:schemeClr val="tx1">
                    <a:lumMod val="75000"/>
                    <a:lumOff val="25000"/>
                  </a:schemeClr>
                </a:solidFill>
              </a:rPr>
              <a:t> </a:t>
            </a:r>
            <a:r>
              <a:rPr lang="en-US" spc="-25">
                <a:solidFill>
                  <a:schemeClr val="tx1">
                    <a:lumMod val="75000"/>
                    <a:lumOff val="25000"/>
                  </a:schemeClr>
                </a:solidFill>
              </a:rPr>
              <a:t>effected</a:t>
            </a:r>
            <a:endParaRPr lang="en-US">
              <a:solidFill>
                <a:schemeClr val="tx1">
                  <a:lumMod val="75000"/>
                  <a:lumOff val="25000"/>
                </a:schemeClr>
              </a:solidFill>
            </a:endParaRPr>
          </a:p>
          <a:p>
            <a:pPr marL="355600">
              <a:lnSpc>
                <a:spcPct val="90000"/>
              </a:lnSpc>
              <a:spcBef>
                <a:spcPts val="1000"/>
              </a:spcBef>
              <a:buClr>
                <a:schemeClr val="accent1"/>
              </a:buClr>
              <a:buSzPct val="80000"/>
              <a:buFont typeface="Wingdings 3" charset="2"/>
              <a:buChar char=""/>
            </a:pPr>
            <a:r>
              <a:rPr lang="en-US" spc="-10">
                <a:solidFill>
                  <a:schemeClr val="tx1">
                    <a:lumMod val="75000"/>
                    <a:lumOff val="25000"/>
                  </a:schemeClr>
                </a:solidFill>
              </a:rPr>
              <a:t>by</a:t>
            </a:r>
            <a:r>
              <a:rPr lang="en-US">
                <a:solidFill>
                  <a:schemeClr val="tx1">
                    <a:lumMod val="75000"/>
                    <a:lumOff val="25000"/>
                  </a:schemeClr>
                </a:solidFill>
              </a:rPr>
              <a:t> </a:t>
            </a:r>
            <a:r>
              <a:rPr lang="en-US" spc="-10">
                <a:solidFill>
                  <a:schemeClr val="tx1">
                    <a:lumMod val="75000"/>
                    <a:lumOff val="25000"/>
                  </a:schemeClr>
                </a:solidFill>
              </a:rPr>
              <a:t>pesticides</a:t>
            </a:r>
            <a:r>
              <a:rPr lang="en-US">
                <a:solidFill>
                  <a:schemeClr val="tx1">
                    <a:lumMod val="75000"/>
                    <a:lumOff val="25000"/>
                  </a:schemeClr>
                </a:solidFill>
              </a:rPr>
              <a:t> or </a:t>
            </a:r>
            <a:r>
              <a:rPr lang="en-US" spc="-10">
                <a:solidFill>
                  <a:schemeClr val="tx1">
                    <a:lumMod val="75000"/>
                    <a:lumOff val="25000"/>
                  </a:schemeClr>
                </a:solidFill>
              </a:rPr>
              <a:t>die</a:t>
            </a:r>
            <a:r>
              <a:rPr lang="en-US">
                <a:solidFill>
                  <a:schemeClr val="tx1">
                    <a:lumMod val="75000"/>
                    <a:lumOff val="25000"/>
                  </a:schemeClr>
                </a:solidFill>
              </a:rPr>
              <a:t> </a:t>
            </a:r>
            <a:r>
              <a:rPr lang="en-US" spc="-20">
                <a:solidFill>
                  <a:schemeClr val="tx1">
                    <a:lumMod val="75000"/>
                    <a:lumOff val="25000"/>
                  </a:schemeClr>
                </a:solidFill>
              </a:rPr>
              <a:t>for</a:t>
            </a:r>
            <a:r>
              <a:rPr lang="en-US" spc="5">
                <a:solidFill>
                  <a:schemeClr val="tx1">
                    <a:lumMod val="75000"/>
                    <a:lumOff val="25000"/>
                  </a:schemeClr>
                </a:solidFill>
              </a:rPr>
              <a:t> </a:t>
            </a:r>
            <a:r>
              <a:rPr lang="en-US" spc="-5">
                <a:solidFill>
                  <a:schemeClr val="tx1">
                    <a:lumMod val="75000"/>
                    <a:lumOff val="25000"/>
                  </a:schemeClr>
                </a:solidFill>
              </a:rPr>
              <a:t>some</a:t>
            </a:r>
            <a:r>
              <a:rPr lang="en-US" spc="10">
                <a:solidFill>
                  <a:schemeClr val="tx1">
                    <a:lumMod val="75000"/>
                    <a:lumOff val="25000"/>
                  </a:schemeClr>
                </a:solidFill>
              </a:rPr>
              <a:t> </a:t>
            </a:r>
            <a:r>
              <a:rPr lang="en-US" spc="-5">
                <a:solidFill>
                  <a:schemeClr val="tx1">
                    <a:lumMod val="75000"/>
                    <a:lumOff val="25000"/>
                  </a:schemeClr>
                </a:solidFill>
              </a:rPr>
              <a:t>other reasons.</a:t>
            </a:r>
            <a:endParaRPr lang="en-US">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07E66-0E2B-4CD0-8307-839658746726}"/>
              </a:ext>
            </a:extLst>
          </p:cNvPr>
          <p:cNvSpPr>
            <a:spLocks noGrp="1"/>
          </p:cNvSpPr>
          <p:nvPr>
            <p:ph type="title"/>
          </p:nvPr>
        </p:nvSpPr>
        <p:spPr/>
        <p:txBody>
          <a:bodyPr/>
          <a:lstStyle/>
          <a:p>
            <a:r>
              <a:rPr lang="en-IN" dirty="0"/>
              <a:t>Work</a:t>
            </a:r>
          </a:p>
        </p:txBody>
      </p:sp>
      <p:pic>
        <p:nvPicPr>
          <p:cNvPr id="6" name="image13.png">
            <a:extLst>
              <a:ext uri="{FF2B5EF4-FFF2-40B4-BE49-F238E27FC236}">
                <a16:creationId xmlns:a16="http://schemas.microsoft.com/office/drawing/2014/main" xmlns="" id="{B51A0AC3-5968-421A-A052-2843910E89AF}"/>
              </a:ext>
            </a:extLst>
          </p:cNvPr>
          <p:cNvPicPr>
            <a:picLocks noGrp="1" noChangeAspect="1"/>
          </p:cNvPicPr>
          <p:nvPr>
            <p:ph idx="1"/>
          </p:nvPr>
        </p:nvPicPr>
        <p:blipFill rotWithShape="1">
          <a:blip r:embed="rId2" cstate="print"/>
          <a:srcRect r="900" b="14831"/>
          <a:stretch/>
        </p:blipFill>
        <p:spPr bwMode="auto">
          <a:xfrm>
            <a:off x="457200" y="1930400"/>
            <a:ext cx="6347713" cy="4720637"/>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21235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965199" y="609600"/>
            <a:ext cx="7648121" cy="1099457"/>
          </a:xfrm>
          <a:prstGeom prst="rect">
            <a:avLst/>
          </a:prstGeom>
        </p:spPr>
        <p:txBody>
          <a:bodyPr vert="horz" lIns="91440" tIns="45720" rIns="91440" bIns="45720" rtlCol="0" anchor="t">
            <a:normAutofit/>
          </a:bodyPr>
          <a:lstStyle/>
          <a:p>
            <a:pPr marL="12700"/>
            <a:r>
              <a:rPr lang="en-US" spc="-15"/>
              <a:t>METHODOLOGY</a:t>
            </a:r>
            <a:endParaRPr lang="en-US"/>
          </a:p>
        </p:txBody>
      </p:sp>
      <p:graphicFrame>
        <p:nvGraphicFramePr>
          <p:cNvPr id="7" name="object 5">
            <a:extLst>
              <a:ext uri="{FF2B5EF4-FFF2-40B4-BE49-F238E27FC236}">
                <a16:creationId xmlns:a16="http://schemas.microsoft.com/office/drawing/2014/main" xmlns="" id="{E2F4D9F9-F8E8-4640-9991-C5EBA2F50E78}"/>
              </a:ext>
            </a:extLst>
          </p:cNvPr>
          <p:cNvGraphicFramePr/>
          <p:nvPr>
            <p:extLst>
              <p:ext uri="{D42A27DB-BD31-4B8C-83A1-F6EECF244321}">
                <p14:modId xmlns:p14="http://schemas.microsoft.com/office/powerpoint/2010/main" xmlns="" val="423373737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782962" y="1179151"/>
            <a:ext cx="2475485" cy="4463889"/>
          </a:xfrm>
          <a:prstGeom prst="rect">
            <a:avLst/>
          </a:prstGeom>
        </p:spPr>
        <p:txBody>
          <a:bodyPr vert="horz" lIns="0" tIns="12065" rIns="0" bIns="0" rtlCol="0" anchor="ctr">
            <a:normAutofit/>
          </a:bodyPr>
          <a:lstStyle/>
          <a:p>
            <a:pPr marL="12700">
              <a:spcBef>
                <a:spcPts val="95"/>
              </a:spcBef>
            </a:pPr>
            <a:r>
              <a:rPr lang="en-IN" sz="2800" spc="-20"/>
              <a:t>METHODOLOGY</a:t>
            </a:r>
          </a:p>
        </p:txBody>
      </p:sp>
      <p:sp>
        <p:nvSpPr>
          <p:cNvPr id="29" name="object 5"/>
          <p:cNvSpPr txBox="1">
            <a:spLocks noGrp="1"/>
          </p:cNvSpPr>
          <p:nvPr>
            <p:ph idx="1"/>
          </p:nvPr>
        </p:nvSpPr>
        <p:spPr>
          <a:xfrm>
            <a:off x="3734188" y="1109145"/>
            <a:ext cx="4755762" cy="4603900"/>
          </a:xfrm>
          <a:prstGeom prst="rect">
            <a:avLst/>
          </a:prstGeom>
        </p:spPr>
        <p:txBody>
          <a:bodyPr vert="horz" lIns="0" tIns="101600" rIns="0" bIns="0" rtlCol="0" anchor="ctr">
            <a:normAutofit/>
          </a:bodyPr>
          <a:lstStyle/>
          <a:p>
            <a:pPr marL="694055" indent="-287020">
              <a:spcBef>
                <a:spcPts val="800"/>
              </a:spcBef>
              <a:buFont typeface="Arial"/>
              <a:buChar char="•"/>
              <a:tabLst>
                <a:tab pos="694690" algn="l"/>
                <a:tab pos="695325" algn="l"/>
              </a:tabLst>
            </a:pPr>
            <a:r>
              <a:rPr lang="en-US" spc="-35"/>
              <a:t>Training</a:t>
            </a:r>
            <a:r>
              <a:rPr lang="en-US" spc="10"/>
              <a:t> </a:t>
            </a:r>
            <a:r>
              <a:rPr lang="en-US" spc="-5"/>
              <a:t>the model</a:t>
            </a:r>
            <a:r>
              <a:rPr lang="en-US" spc="15"/>
              <a:t> </a:t>
            </a:r>
            <a:r>
              <a:rPr lang="en-US" spc="-5"/>
              <a:t>with</a:t>
            </a:r>
            <a:r>
              <a:rPr lang="en-US" spc="5"/>
              <a:t> </a:t>
            </a:r>
            <a:r>
              <a:rPr lang="en-US" spc="-25"/>
              <a:t>different</a:t>
            </a:r>
            <a:r>
              <a:rPr lang="en-US" spc="10"/>
              <a:t> </a:t>
            </a:r>
            <a:r>
              <a:rPr lang="en-US" spc="-10"/>
              <a:t>classifiers</a:t>
            </a:r>
          </a:p>
          <a:p>
            <a:pPr marL="1092835" lvl="1" indent="-228600">
              <a:spcBef>
                <a:spcPts val="605"/>
              </a:spcBef>
              <a:buFont typeface="Arial"/>
              <a:buChar char="•"/>
              <a:tabLst>
                <a:tab pos="1094105" algn="l"/>
              </a:tabLst>
            </a:pPr>
            <a:r>
              <a:rPr lang="en-US" spc="-5">
                <a:latin typeface="Calibri"/>
                <a:cs typeface="Calibri"/>
              </a:rPr>
              <a:t>Random</a:t>
            </a:r>
            <a:r>
              <a:rPr lang="en-US" spc="-45">
                <a:latin typeface="Calibri"/>
                <a:cs typeface="Calibri"/>
              </a:rPr>
              <a:t> </a:t>
            </a:r>
            <a:r>
              <a:rPr lang="en-US" spc="-20">
                <a:latin typeface="Calibri"/>
                <a:cs typeface="Calibri"/>
              </a:rPr>
              <a:t>forest</a:t>
            </a:r>
            <a:r>
              <a:rPr lang="en-US" spc="-25">
                <a:latin typeface="Calibri"/>
                <a:cs typeface="Calibri"/>
              </a:rPr>
              <a:t> </a:t>
            </a:r>
            <a:r>
              <a:rPr lang="en-US">
                <a:latin typeface="Calibri"/>
                <a:cs typeface="Calibri"/>
              </a:rPr>
              <a:t>classifier</a:t>
            </a:r>
          </a:p>
          <a:p>
            <a:pPr marL="1092835" lvl="1" indent="-228600">
              <a:spcBef>
                <a:spcPts val="575"/>
              </a:spcBef>
              <a:buFont typeface="Arial"/>
              <a:buChar char="•"/>
              <a:tabLst>
                <a:tab pos="1094105" algn="l"/>
              </a:tabLst>
            </a:pPr>
            <a:r>
              <a:rPr lang="en-US" spc="-10">
                <a:latin typeface="Calibri"/>
                <a:cs typeface="Calibri"/>
              </a:rPr>
              <a:t>K-nearest</a:t>
            </a:r>
            <a:r>
              <a:rPr lang="en-US" spc="-25">
                <a:latin typeface="Calibri"/>
                <a:cs typeface="Calibri"/>
              </a:rPr>
              <a:t> </a:t>
            </a:r>
            <a:r>
              <a:rPr lang="en-US" spc="-10">
                <a:latin typeface="Calibri"/>
                <a:cs typeface="Calibri"/>
              </a:rPr>
              <a:t>neighbors</a:t>
            </a:r>
            <a:r>
              <a:rPr lang="en-US" spc="-25">
                <a:latin typeface="Calibri"/>
                <a:cs typeface="Calibri"/>
              </a:rPr>
              <a:t> </a:t>
            </a:r>
            <a:r>
              <a:rPr lang="en-US">
                <a:latin typeface="Calibri"/>
                <a:cs typeface="Calibri"/>
              </a:rPr>
              <a:t>classifier</a:t>
            </a:r>
          </a:p>
          <a:p>
            <a:pPr marL="1092835" lvl="1" indent="-228600">
              <a:spcBef>
                <a:spcPts val="575"/>
              </a:spcBef>
              <a:buFont typeface="Arial"/>
              <a:buChar char="•"/>
              <a:tabLst>
                <a:tab pos="1094105" algn="l"/>
              </a:tabLst>
            </a:pPr>
            <a:r>
              <a:rPr lang="en-US" spc="-5">
                <a:latin typeface="Calibri"/>
                <a:cs typeface="Calibri"/>
              </a:rPr>
              <a:t>Decision</a:t>
            </a:r>
            <a:r>
              <a:rPr lang="en-US" spc="-50">
                <a:latin typeface="Calibri"/>
                <a:cs typeface="Calibri"/>
              </a:rPr>
              <a:t> </a:t>
            </a:r>
            <a:r>
              <a:rPr lang="en-US" spc="-10">
                <a:latin typeface="Calibri"/>
                <a:cs typeface="Calibri"/>
              </a:rPr>
              <a:t>tree</a:t>
            </a:r>
            <a:r>
              <a:rPr lang="en-US" spc="-15">
                <a:latin typeface="Calibri"/>
                <a:cs typeface="Calibri"/>
              </a:rPr>
              <a:t> </a:t>
            </a:r>
            <a:r>
              <a:rPr lang="en-US">
                <a:latin typeface="Calibri"/>
                <a:cs typeface="Calibri"/>
              </a:rPr>
              <a:t>classifier</a:t>
            </a:r>
          </a:p>
          <a:p>
            <a:pPr marL="864235" lvl="1">
              <a:spcBef>
                <a:spcPts val="580"/>
              </a:spcBef>
              <a:tabLst>
                <a:tab pos="1094105" algn="l"/>
              </a:tabLst>
            </a:pPr>
            <a:endParaRPr lang="en-US">
              <a:latin typeface="Calibri"/>
              <a:cs typeface="Calibri"/>
            </a:endParaRPr>
          </a:p>
          <a:p>
            <a:pPr marL="694055" indent="-287020">
              <a:spcBef>
                <a:spcPts val="640"/>
              </a:spcBef>
              <a:buFont typeface="Arial"/>
              <a:buChar char="•"/>
              <a:tabLst>
                <a:tab pos="694690" algn="l"/>
                <a:tab pos="695325" algn="l"/>
              </a:tabLst>
            </a:pPr>
            <a:r>
              <a:rPr lang="en-US" spc="-35"/>
              <a:t>Training</a:t>
            </a:r>
            <a:r>
              <a:rPr lang="en-US"/>
              <a:t> </a:t>
            </a:r>
            <a:r>
              <a:rPr lang="en-US" spc="-5"/>
              <a:t>the</a:t>
            </a:r>
            <a:r>
              <a:rPr lang="en-US" spc="-10"/>
              <a:t> </a:t>
            </a:r>
            <a:r>
              <a:rPr lang="en-US" spc="-5"/>
              <a:t>model</a:t>
            </a:r>
            <a:r>
              <a:rPr lang="en-US" spc="10"/>
              <a:t> </a:t>
            </a:r>
            <a:r>
              <a:rPr lang="en-US" spc="-5"/>
              <a:t>with</a:t>
            </a:r>
            <a:r>
              <a:rPr lang="en-US" spc="5"/>
              <a:t> </a:t>
            </a:r>
            <a:r>
              <a:rPr lang="en-US" spc="-15"/>
              <a:t>gradient</a:t>
            </a:r>
            <a:r>
              <a:rPr lang="en-US" spc="-10"/>
              <a:t> boosting</a:t>
            </a:r>
            <a:r>
              <a:rPr lang="en-US" spc="30"/>
              <a:t> </a:t>
            </a:r>
            <a:r>
              <a:rPr lang="en-US" spc="-10"/>
              <a:t>algorithms</a:t>
            </a:r>
          </a:p>
          <a:p>
            <a:pPr marL="1092835" lvl="1" indent="-228600">
              <a:spcBef>
                <a:spcPts val="610"/>
              </a:spcBef>
              <a:buFont typeface="Arial"/>
              <a:buChar char="•"/>
              <a:tabLst>
                <a:tab pos="1094105" algn="l"/>
              </a:tabLst>
            </a:pPr>
            <a:r>
              <a:rPr lang="en-US" spc="-5">
                <a:latin typeface="Calibri"/>
                <a:cs typeface="Calibri"/>
              </a:rPr>
              <a:t>AdaBoost</a:t>
            </a:r>
            <a:endParaRPr lang="en-US">
              <a:latin typeface="Calibri"/>
              <a:cs typeface="Calibri"/>
            </a:endParaRPr>
          </a:p>
          <a:p>
            <a:pPr marL="1092835" lvl="1" indent="-228600">
              <a:spcBef>
                <a:spcPts val="575"/>
              </a:spcBef>
              <a:buFont typeface="Arial"/>
              <a:buChar char="•"/>
              <a:tabLst>
                <a:tab pos="1094105" algn="l"/>
              </a:tabLst>
            </a:pPr>
            <a:r>
              <a:rPr lang="en-US" spc="-10" err="1">
                <a:latin typeface="Calibri"/>
                <a:cs typeface="Calibri"/>
              </a:rPr>
              <a:t>Lightgbm</a:t>
            </a:r>
            <a:endParaRPr lang="en-US">
              <a:latin typeface="Calibri"/>
              <a:cs typeface="Calibri"/>
            </a:endParaRPr>
          </a:p>
          <a:p>
            <a:pPr marL="1092835" lvl="1" indent="-228600">
              <a:spcBef>
                <a:spcPts val="575"/>
              </a:spcBef>
              <a:buFont typeface="Arial"/>
              <a:buChar char="•"/>
              <a:tabLst>
                <a:tab pos="1094105" algn="l"/>
              </a:tabLst>
            </a:pPr>
            <a:r>
              <a:rPr lang="en-US" spc="-10" err="1">
                <a:latin typeface="Calibri"/>
                <a:cs typeface="Calibri"/>
              </a:rPr>
              <a:t>Xgboost</a:t>
            </a:r>
            <a:endParaRPr lang="en-US">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971800" y="2875533"/>
            <a:ext cx="2895600"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chemeClr val="bg1"/>
                </a:solidFill>
              </a:rPr>
              <a:t>THANK</a:t>
            </a:r>
            <a:r>
              <a:rPr lang="en-IN" sz="3600" b="1" spc="-65" dirty="0">
                <a:solidFill>
                  <a:schemeClr val="bg1"/>
                </a:solidFill>
              </a:rPr>
              <a:t> </a:t>
            </a:r>
            <a:r>
              <a:rPr lang="en-IN" sz="3600" b="1" spc="-55" dirty="0">
                <a:solidFill>
                  <a:schemeClr val="bg1"/>
                </a:solidFill>
              </a:rPr>
              <a:t>YOU      </a:t>
            </a:r>
            <a:endParaRPr lang="en-IN" sz="3600" b="1" dirty="0">
              <a:solidFill>
                <a:schemeClr val="bg1"/>
              </a:solidFill>
            </a:endParaRPr>
          </a:p>
        </p:txBody>
      </p:sp>
      <p:sp>
        <p:nvSpPr>
          <p:cNvPr id="3" name="object 8">
            <a:extLst>
              <a:ext uri="{FF2B5EF4-FFF2-40B4-BE49-F238E27FC236}">
                <a16:creationId xmlns:a16="http://schemas.microsoft.com/office/drawing/2014/main" xmlns="" id="{195B46ED-0CAF-4D99-8108-31337F5F44CC}"/>
              </a:ext>
            </a:extLst>
          </p:cNvPr>
          <p:cNvSpPr/>
          <p:nvPr/>
        </p:nvSpPr>
        <p:spPr>
          <a:xfrm>
            <a:off x="801260" y="50697"/>
            <a:ext cx="3008741" cy="242994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4">
            <a:extLst>
              <a:ext uri="{FF2B5EF4-FFF2-40B4-BE49-F238E27FC236}">
                <a16:creationId xmlns:a16="http://schemas.microsoft.com/office/drawing/2014/main" xmlns="" id="{0D58AD3E-7FDC-4A9C-82CD-5E3DD9EF4667}"/>
              </a:ext>
            </a:extLst>
          </p:cNvPr>
          <p:cNvSpPr/>
          <p:nvPr/>
        </p:nvSpPr>
        <p:spPr>
          <a:xfrm>
            <a:off x="5334000" y="304800"/>
            <a:ext cx="3076445" cy="2429943"/>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2">
            <a:extLst>
              <a:ext uri="{FF2B5EF4-FFF2-40B4-BE49-F238E27FC236}">
                <a16:creationId xmlns:a16="http://schemas.microsoft.com/office/drawing/2014/main" xmlns="" id="{43CDB13E-C10C-430A-8912-E7269615CDF3}"/>
              </a:ext>
            </a:extLst>
          </p:cNvPr>
          <p:cNvSpPr/>
          <p:nvPr/>
        </p:nvSpPr>
        <p:spPr>
          <a:xfrm>
            <a:off x="228600" y="3481096"/>
            <a:ext cx="4752467" cy="2924937"/>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3">
            <a:extLst>
              <a:ext uri="{FF2B5EF4-FFF2-40B4-BE49-F238E27FC236}">
                <a16:creationId xmlns:a16="http://schemas.microsoft.com/office/drawing/2014/main" xmlns="" id="{FAEC84E0-D1AC-4F24-80E3-D3CA91B8C538}"/>
              </a:ext>
            </a:extLst>
          </p:cNvPr>
          <p:cNvSpPr/>
          <p:nvPr/>
        </p:nvSpPr>
        <p:spPr>
          <a:xfrm>
            <a:off x="4797034" y="3333474"/>
            <a:ext cx="3613411" cy="3034459"/>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5">
            <a:extLst>
              <a:ext uri="{FF2B5EF4-FFF2-40B4-BE49-F238E27FC236}">
                <a16:creationId xmlns:a16="http://schemas.microsoft.com/office/drawing/2014/main" xmlns="" id="{ED4CF4CD-7832-4BC0-9C75-B664392E201E}"/>
              </a:ext>
            </a:extLst>
          </p:cNvPr>
          <p:cNvSpPr txBox="1"/>
          <p:nvPr/>
        </p:nvSpPr>
        <p:spPr>
          <a:xfrm>
            <a:off x="5715000" y="6553200"/>
            <a:ext cx="2004060" cy="26924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95"/>
              </a:spcBef>
            </a:pPr>
            <a:r>
              <a:rPr sz="1600" spc="-5" dirty="0">
                <a:latin typeface="Carlito"/>
                <a:cs typeface="Carlito"/>
              </a:rPr>
              <a:t>Random </a:t>
            </a:r>
            <a:r>
              <a:rPr sz="1600" spc="-20" dirty="0">
                <a:latin typeface="Carlito"/>
                <a:cs typeface="Carlito"/>
              </a:rPr>
              <a:t>forest</a:t>
            </a:r>
            <a:r>
              <a:rPr sz="1600" spc="-10" dirty="0">
                <a:latin typeface="Carlito"/>
                <a:cs typeface="Carlito"/>
              </a:rPr>
              <a:t> </a:t>
            </a:r>
            <a:r>
              <a:rPr sz="1600" spc="-5" dirty="0">
                <a:latin typeface="Carlito"/>
                <a:cs typeface="Carlito"/>
              </a:rPr>
              <a:t>classifier</a:t>
            </a:r>
            <a:endParaRPr sz="1600">
              <a:latin typeface="Carlito"/>
              <a:cs typeface="Carlito"/>
            </a:endParaRPr>
          </a:p>
        </p:txBody>
      </p:sp>
      <p:sp>
        <p:nvSpPr>
          <p:cNvPr id="9" name="object 7">
            <a:extLst>
              <a:ext uri="{FF2B5EF4-FFF2-40B4-BE49-F238E27FC236}">
                <a16:creationId xmlns:a16="http://schemas.microsoft.com/office/drawing/2014/main" xmlns="" id="{0D7420FD-7D7E-4628-8271-7F1F6EF03AEF}"/>
              </a:ext>
            </a:extLst>
          </p:cNvPr>
          <p:cNvSpPr txBox="1"/>
          <p:nvPr/>
        </p:nvSpPr>
        <p:spPr>
          <a:xfrm>
            <a:off x="1742702" y="2856841"/>
            <a:ext cx="1125855" cy="26924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95"/>
              </a:spcBef>
            </a:pPr>
            <a:r>
              <a:rPr sz="1600" spc="-10" dirty="0">
                <a:latin typeface="Carlito"/>
                <a:cs typeface="Carlito"/>
              </a:rPr>
              <a:t>Decision</a:t>
            </a:r>
            <a:r>
              <a:rPr sz="1600" spc="-40" dirty="0">
                <a:latin typeface="Carlito"/>
                <a:cs typeface="Carlito"/>
              </a:rPr>
              <a:t> </a:t>
            </a:r>
            <a:r>
              <a:rPr sz="1600" spc="-35" dirty="0">
                <a:latin typeface="Carlito"/>
                <a:cs typeface="Carlito"/>
              </a:rPr>
              <a:t>Tree</a:t>
            </a:r>
            <a:endParaRPr sz="1600" dirty="0">
              <a:latin typeface="Carlito"/>
              <a:cs typeface="Carlito"/>
            </a:endParaRPr>
          </a:p>
        </p:txBody>
      </p:sp>
      <p:sp>
        <p:nvSpPr>
          <p:cNvPr id="10" name="TextBox 9">
            <a:extLst>
              <a:ext uri="{FF2B5EF4-FFF2-40B4-BE49-F238E27FC236}">
                <a16:creationId xmlns:a16="http://schemas.microsoft.com/office/drawing/2014/main" xmlns="" id="{C6B9B885-E2AB-4277-BD96-78D69C065FFB}"/>
              </a:ext>
            </a:extLst>
          </p:cNvPr>
          <p:cNvSpPr txBox="1"/>
          <p:nvPr/>
        </p:nvSpPr>
        <p:spPr>
          <a:xfrm>
            <a:off x="5334000" y="2858999"/>
            <a:ext cx="2385060" cy="369332"/>
          </a:xfrm>
          <a:prstGeom prst="rect">
            <a:avLst/>
          </a:prstGeom>
          <a:noFill/>
        </p:spPr>
        <p:txBody>
          <a:bodyPr wrap="square">
            <a:spAutoFit/>
          </a:bodyPr>
          <a:lstStyle/>
          <a:p>
            <a:pPr marL="12700">
              <a:lnSpc>
                <a:spcPct val="100000"/>
              </a:lnSpc>
              <a:spcBef>
                <a:spcPts val="95"/>
              </a:spcBef>
            </a:pPr>
            <a:r>
              <a:rPr lang="en-IN" sz="1800" spc="-10" dirty="0">
                <a:latin typeface="Carlito"/>
                <a:cs typeface="Carlito"/>
              </a:rPr>
              <a:t>K-Nearest Neighbours</a:t>
            </a:r>
            <a:endParaRPr lang="en-IN" sz="1800" dirty="0">
              <a:latin typeface="Carlito"/>
              <a:cs typeface="Carlito"/>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TotalTime>
  <Words>473</Words>
  <Application>Microsoft Office PowerPoint</Application>
  <PresentationFormat>On-screen Show (4:3)</PresentationFormat>
  <Paragraphs>70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OUTCOME OF HARVEST  SEASON</vt:lpstr>
      <vt:lpstr>INTRODUCTION</vt:lpstr>
      <vt:lpstr>MOTIVATION</vt:lpstr>
      <vt:lpstr>PROBLEM STATEMENT</vt:lpstr>
      <vt:lpstr>OBJECTIVE</vt:lpstr>
      <vt:lpstr>Work</vt:lpstr>
      <vt:lpstr>METHODOLOGY</vt:lpstr>
      <vt:lpstr>METHODOLOGY</vt:lpstr>
      <vt:lpstr>THANK YOU      </vt:lpstr>
      <vt:lpstr>Slide 10</vt:lpstr>
      <vt:lpstr>RESULT</vt:lpstr>
      <vt:lpstr>RESULT             </vt:lpstr>
      <vt:lpstr>RESULT</vt:lpstr>
      <vt:lpstr>Slide 14</vt:lpstr>
      <vt:lpstr>Slide 15</vt:lpstr>
      <vt:lpstr>Final result</vt:lpstr>
      <vt:lpstr>Conclusion</vt:lpstr>
      <vt:lpstr>REFERENCE</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15</cp:revision>
  <dcterms:created xsi:type="dcterms:W3CDTF">2021-09-16T05:34:29Z</dcterms:created>
  <dcterms:modified xsi:type="dcterms:W3CDTF">2021-11-24T04:04:56Z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2021-08-30T00:00:00Z</vt:filetime>
  </property>
  <property fmtid="{D5CDD505-2E9C-101B-9397-08002B2CF9AE}" pid="3" name="Creator">
    <vt:lpwstr>Microsoft® PowerPoint® 2010</vt:lpwstr>
  </property>
  <property fmtid="{D5CDD505-2E9C-101B-9397-08002B2CF9AE}" pid="4" name="LastSaved">
    <vt:filetime>2021-09-16T00:00:00Z</vt:filetime>
  </property>
</Properties>
</file>