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27" r:id="rId3"/>
    <p:sldId id="328" r:id="rId4"/>
    <p:sldId id="330" r:id="rId5"/>
    <p:sldId id="331" r:id="rId6"/>
    <p:sldId id="333" r:id="rId7"/>
    <p:sldId id="326" r:id="rId8"/>
    <p:sldId id="33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54452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4964445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97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7509694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461495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8440483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80522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4775710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4614950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5143834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89" y="815284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</p:spTree>
    <p:extLst>
      <p:ext uri="{BB962C8B-B14F-4D97-AF65-F5344CB8AC3E}">
        <p14:creationId xmlns:p14="http://schemas.microsoft.com/office/powerpoint/2010/main" val="258176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815282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1154430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7999" y="1275941"/>
            <a:ext cx="2648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IIS and deploy Web App</a:t>
            </a:r>
          </a:p>
        </p:txBody>
      </p:sp>
    </p:spTree>
    <p:extLst>
      <p:ext uri="{BB962C8B-B14F-4D97-AF65-F5344CB8AC3E}">
        <p14:creationId xmlns:p14="http://schemas.microsoft.com/office/powerpoint/2010/main" val="65730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128168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46" y="2732661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319" y="496565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8" y="495619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30" y="4889518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806519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</p:cNvCxnSpPr>
          <p:nvPr/>
        </p:nvCxnSpPr>
        <p:spPr>
          <a:xfrm flipV="1">
            <a:off x="977293" y="5289986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</p:cNvCxnSpPr>
          <p:nvPr/>
        </p:nvCxnSpPr>
        <p:spPr>
          <a:xfrm>
            <a:off x="2858249" y="5289986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endCxn id="22" idx="1"/>
          </p:cNvCxnSpPr>
          <p:nvPr/>
        </p:nvCxnSpPr>
        <p:spPr>
          <a:xfrm flipV="1">
            <a:off x="5248330" y="5294331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313409" y="3580386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725755" y="5289985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275869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502155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7738588" y="482628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737271" y="281242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11529674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99787" y="5662350"/>
            <a:ext cx="1095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Canvas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387185" y="5717577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 Connector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890009" y="5714750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562903" y="2510322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38" y="5662350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882C03-DC0B-4D3C-83C8-7B1DC12A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204" y="4992330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7477C1-A32D-44FD-A73E-3C7342A8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25" y="4918044"/>
            <a:ext cx="6667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8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290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30</cp:revision>
  <dcterms:created xsi:type="dcterms:W3CDTF">2021-09-19T15:01:11Z</dcterms:created>
  <dcterms:modified xsi:type="dcterms:W3CDTF">2021-11-16T05:25:00Z</dcterms:modified>
</cp:coreProperties>
</file>