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7" r:id="rId3"/>
    <p:sldId id="328" r:id="rId4"/>
    <p:sldId id="330" r:id="rId5"/>
    <p:sldId id="331" r:id="rId6"/>
    <p:sldId id="3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239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17</cp:revision>
  <dcterms:created xsi:type="dcterms:W3CDTF">2021-09-19T15:01:11Z</dcterms:created>
  <dcterms:modified xsi:type="dcterms:W3CDTF">2021-10-11T04:30:51Z</dcterms:modified>
</cp:coreProperties>
</file>