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4" r:id="rId3"/>
    <p:sldId id="333" r:id="rId4"/>
    <p:sldId id="331" r:id="rId5"/>
    <p:sldId id="330" r:id="rId6"/>
    <p:sldId id="328" r:id="rId7"/>
    <p:sldId id="327" r:id="rId8"/>
    <p:sldId id="326" r:id="rId9"/>
    <p:sldId id="335" r:id="rId10"/>
    <p:sldId id="33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E7EE-90F4-4EDD-B055-3E48473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6889-7A52-4D9D-A51D-C1226971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8E27-FA4E-4440-968D-1AE1C4F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CAA1-E17B-489A-8EFC-A867B61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BA2-3C62-4AB2-8706-62A1176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112-EA74-44AD-87EE-AA05D72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2AE8-E405-4382-A3BB-FB719B76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B78B-5A07-45FB-9F85-4DD5A9E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B19-6113-4CBD-B690-A24F03F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C844-10C7-4D9F-8D27-3E06548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3292-25A1-4703-AB6E-B7E3067C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0A46-6D55-4491-86BA-C94237A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3509-D64B-44C6-AF77-AD9CC08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184-374A-4DA6-87EC-B53B5A6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B624-8879-4827-ADD7-8C7D7E9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BD6-021C-42A5-B035-1348D2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F53-3779-4E4B-90FA-10E145FB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1AA-FEB0-487E-984B-0441E80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1788-E005-4063-8543-25B60BC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64D-FBC0-49B1-BEE8-74032E3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8CF-BF4F-4E92-B926-1BA1209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5D0B-320C-43FF-8181-414C039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1110-D436-43CE-9A5A-F6E14BD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B1-352F-4DFC-841C-BDB90E5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E4FC-6AF8-4E02-B75B-688AA63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BE4-8134-45C5-988E-754DBCD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C2D-1D32-421A-8B99-97FC64EE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2F8-1395-425F-AD8A-C71DB76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C059-BB34-46D4-9272-85C7233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F560-C359-4968-8FD7-A821E65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8CCD-8F58-43B7-8125-357E21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26-5982-4C71-A934-448BE79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4E50-770B-44DA-93B4-BAD86FA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3389-00A6-4A41-B609-9E5193EE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44B5-64BA-42FA-B45E-6F6A2F54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A3585-FDA2-426F-9AE7-1F46A939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867F2-E157-49C5-A32D-52A6659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8C8E5-B249-4F1B-96FD-F432F03A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1931B-3C92-4889-9EEB-0410D197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C0A-C3C2-4A27-A8AC-B4DCA2C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0B81-ECE3-4A09-B9F0-FA390F4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0F72-028C-4D78-93B9-4E54DD9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D129-B7E2-461E-B4C8-AAE31CD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E09F-0CD8-4266-8EFB-20777F4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01A7-3D92-47CA-AFEC-7FE3CAD1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62F-AF2F-4F60-8F58-B0F50F7E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191-0687-49FE-B02D-33C235DD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861-755B-4437-BD32-B47617C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FA-3387-4F3F-AACD-71A7169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8912-0E44-431C-90BF-BF9A8C3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C403-C80F-4B38-8508-D887B30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C7A7-FFDF-4CE3-9DEE-071B7D4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8E8-9298-4044-A6CF-BB3B5816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1380-F2E0-4772-8FE9-B58D1B458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5755-FA23-494A-B304-472EF6B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EB4-DD26-4DA0-9D45-D609967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B89C-C3C5-4062-AE55-DAA896A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4A27-68B9-4CC1-8609-FC49741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E09E1-0E10-409E-94B8-6DDB3F0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AB05-ED72-4CC6-8209-DF95AFD8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181D-2891-42C9-8D57-7B946E17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90C-326F-45C8-9212-4C9C4B7EF630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DDAF-9D1B-4123-A440-0F5D5D68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5B3D-87C4-4E72-930D-3B6460DE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02-Feb-2022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24940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46" y="2732661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319" y="496565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8" y="495619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30" y="4889518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806519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</p:cNvCxnSpPr>
          <p:nvPr/>
        </p:nvCxnSpPr>
        <p:spPr>
          <a:xfrm flipV="1">
            <a:off x="977293" y="5289986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</p:cNvCxnSpPr>
          <p:nvPr/>
        </p:nvCxnSpPr>
        <p:spPr>
          <a:xfrm>
            <a:off x="2858249" y="5289986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endCxn id="22" idx="1"/>
          </p:cNvCxnSpPr>
          <p:nvPr/>
        </p:nvCxnSpPr>
        <p:spPr>
          <a:xfrm flipV="1">
            <a:off x="5248330" y="5294331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313409" y="3580386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725755" y="5289985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275869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502155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7738588" y="482628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737271" y="281242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11529674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99787" y="5662350"/>
            <a:ext cx="1095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Canvas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387185" y="5717577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 Connector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890009" y="5714750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562903" y="2510322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38" y="5662350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882C03-DC0B-4D3C-83C8-7B1DC12A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204" y="4992330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7477C1-A32D-44FD-A73E-3C7342A8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25" y="4918044"/>
            <a:ext cx="6667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8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24-Nov-2021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254516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128168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815282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1154430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7999" y="1275941"/>
            <a:ext cx="2648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 IIS and deploy Web App</a:t>
            </a:r>
          </a:p>
        </p:txBody>
      </p:sp>
    </p:spTree>
    <p:extLst>
      <p:ext uri="{BB962C8B-B14F-4D97-AF65-F5344CB8AC3E}">
        <p14:creationId xmlns:p14="http://schemas.microsoft.com/office/powerpoint/2010/main" val="65730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89" y="815284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</p:spTree>
    <p:extLst>
      <p:ext uri="{BB962C8B-B14F-4D97-AF65-F5344CB8AC3E}">
        <p14:creationId xmlns:p14="http://schemas.microsoft.com/office/powerpoint/2010/main" val="258176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4964445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97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7509694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4614950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8440483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80522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4775710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4614950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5143834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14742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1804A3B-1B22-4D61-BEDA-BBA0481E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494EE-527E-4FB3-8F61-AB1C58DE779A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5F21601D-4357-469C-9B2B-ED603C89EE75}"/>
              </a:ext>
            </a:extLst>
          </p:cNvPr>
          <p:cNvSpPr/>
          <p:nvPr/>
        </p:nvSpPr>
        <p:spPr>
          <a:xfrm>
            <a:off x="7254452" y="255951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3873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414</Words>
  <Application>Microsoft Office PowerPoint</Application>
  <PresentationFormat>Widescreen</PresentationFormat>
  <Paragraphs>140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36</cp:revision>
  <dcterms:created xsi:type="dcterms:W3CDTF">2021-09-19T15:01:11Z</dcterms:created>
  <dcterms:modified xsi:type="dcterms:W3CDTF">2022-02-01T16:10:55Z</dcterms:modified>
</cp:coreProperties>
</file>