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31" r:id="rId6"/>
    <p:sldId id="333" r:id="rId7"/>
    <p:sldId id="326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16-Nov-2021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290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29</cp:revision>
  <dcterms:created xsi:type="dcterms:W3CDTF">2021-09-19T15:01:11Z</dcterms:created>
  <dcterms:modified xsi:type="dcterms:W3CDTF">2021-11-16T04:30:05Z</dcterms:modified>
</cp:coreProperties>
</file>