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245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20</cp:revision>
  <dcterms:created xsi:type="dcterms:W3CDTF">2021-09-19T15:01:11Z</dcterms:created>
  <dcterms:modified xsi:type="dcterms:W3CDTF">2021-10-27T02:54:15Z</dcterms:modified>
</cp:coreProperties>
</file>