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90" r:id="rId4"/>
    <p:sldId id="260" r:id="rId5"/>
    <p:sldId id="299" r:id="rId6"/>
    <p:sldId id="300" r:id="rId7"/>
    <p:sldId id="305" r:id="rId8"/>
    <p:sldId id="306" r:id="rId9"/>
    <p:sldId id="307" r:id="rId10"/>
    <p:sldId id="308" r:id="rId11"/>
    <p:sldId id="259" r:id="rId12"/>
    <p:sldId id="29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25-10-2020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25-10-2020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25-10-2020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4.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4 of 14</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729962" y="2238402"/>
            <a:ext cx="10698763" cy="2208746"/>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Developing CRUD operations in gRPC Service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ASP.Net Core, EF Core, and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101954"/>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D3008851-2030-4622-B514-A9D8286EB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14" name="Content Placeholder 9">
            <a:extLst>
              <a:ext uri="{FF2B5EF4-FFF2-40B4-BE49-F238E27FC236}">
                <a16:creationId xmlns:a16="http://schemas.microsoft.com/office/drawing/2014/main" id="{80735A33-BB1D-4AFF-8121-5DFF4A789B5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72307" y="4682104"/>
            <a:ext cx="1637108" cy="1650528"/>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C93F71B2-BF87-46E1-B2C0-A074AD4881C2}"/>
              </a:ext>
            </a:extLst>
          </p:cNvPr>
          <p:cNvSpPr txBox="1"/>
          <p:nvPr/>
        </p:nvSpPr>
        <p:spPr>
          <a:xfrm>
            <a:off x="80629" y="2111421"/>
            <a:ext cx="12037390" cy="4338945"/>
          </a:xfrm>
          <a:prstGeom prst="rect">
            <a:avLst/>
          </a:prstGeom>
          <a:noFill/>
        </p:spPr>
        <p:txBody>
          <a:bodyPr wrap="square" rtlCol="0">
            <a:spAutoFit/>
          </a:bodyPr>
          <a:lstStyle/>
          <a:p>
            <a:pPr>
              <a:lnSpc>
                <a:spcPct val="15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Setting up and verifying Redis Cache in our Laptop.</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Install on WSL on Windows 10</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Start and Stop the Redis Service</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To connect to Redis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Improving the Retrieval Time by using Redis Cache.</a:t>
            </a:r>
          </a:p>
          <a:p>
            <a:pPr marL="1257300" lvl="2" indent="-342900">
              <a:lnSpc>
                <a:spcPct val="150000"/>
              </a:lnSpc>
              <a:buFont typeface="Wingdings" panose="05000000000000000000" pitchFamily="2" charset="2"/>
              <a:buChar char="ü"/>
            </a:pPr>
            <a:r>
              <a:rPr lang="en-US" sz="2000" dirty="0">
                <a:solidFill>
                  <a:srgbClr val="002060"/>
                </a:solidFill>
                <a:latin typeface="Verdana" panose="020B0604030504040204" pitchFamily="34" charset="0"/>
                <a:ea typeface="Verdana" panose="020B0604030504040204" pitchFamily="34" charset="0"/>
              </a:rPr>
              <a:t>Verify the Time of retrieval of data with and without Redis Cache.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t>
            </a:r>
            <a:r>
              <a:rPr lang="en-US" sz="2000" dirty="0" err="1">
                <a:solidFill>
                  <a:srgbClr val="002060"/>
                </a:solidFill>
                <a:latin typeface="Verdana" panose="020B0604030504040204" pitchFamily="34" charset="0"/>
                <a:ea typeface="Verdana" panose="020B0604030504040204" pitchFamily="34" charset="0"/>
              </a:rPr>
              <a:t>.Net</a:t>
            </a:r>
            <a:r>
              <a:rPr lang="en-US" sz="2000" dirty="0">
                <a:solidFill>
                  <a:srgbClr val="002060"/>
                </a:solidFill>
                <a:latin typeface="Verdana" panose="020B0604030504040204" pitchFamily="34" charset="0"/>
                <a:ea typeface="Verdana" panose="020B0604030504040204" pitchFamily="34" charset="0"/>
              </a:rPr>
              <a:t> Core + Angular 10 UI as Client to gRPC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Auto-Mapper.</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pic>
        <p:nvPicPr>
          <p:cNvPr id="11" name="Picture 2">
            <a:extLst>
              <a:ext uri="{FF2B5EF4-FFF2-40B4-BE49-F238E27FC236}">
                <a16:creationId xmlns:a16="http://schemas.microsoft.com/office/drawing/2014/main" id="{A132DF52-3C47-4A2F-BED6-85EFC9FA0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3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Q &amp; A</a:t>
            </a:r>
          </a:p>
        </p:txBody>
      </p:sp>
      <p:pic>
        <p:nvPicPr>
          <p:cNvPr id="13" name="Picture 2">
            <a:extLst>
              <a:ext uri="{FF2B5EF4-FFF2-40B4-BE49-F238E27FC236}">
                <a16:creationId xmlns:a16="http://schemas.microsoft.com/office/drawing/2014/main" id="{C29D308B-A566-41C3-829A-5F6E88305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28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2">
            <a:extLst>
              <a:ext uri="{FF2B5EF4-FFF2-40B4-BE49-F238E27FC236}">
                <a16:creationId xmlns:a16="http://schemas.microsoft.com/office/drawing/2014/main" id="{07F43647-29B8-4CF9-96AD-C8CC9DB44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4.</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two per week.</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b="1" dirty="0">
                <a:solidFill>
                  <a:srgbClr val="0070C0"/>
                </a:solidFill>
                <a:latin typeface="Verdana" panose="020B0604030504040204" pitchFamily="34" charset="0"/>
                <a:ea typeface="Verdana" panose="020B0604030504040204" pitchFamily="34" charset="0"/>
              </a:rPr>
              <a:t>I am still a learner</a:t>
            </a:r>
            <a:r>
              <a:rPr lang="en-US" sz="2000" dirty="0">
                <a:solidFill>
                  <a:srgbClr val="0070C0"/>
                </a:solidFill>
                <a:latin typeface="Verdana" panose="020B0604030504040204" pitchFamily="34" charset="0"/>
                <a:ea typeface="Verdana" panose="020B0604030504040204" pitchFamily="34" charset="0"/>
              </a:rPr>
              <a:t>.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Code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177191" y="588106"/>
            <a:ext cx="780213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Logging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inside Server</a:t>
            </a:r>
          </a:p>
        </p:txBody>
      </p:sp>
    </p:spTree>
    <p:extLst>
      <p:ext uri="{BB962C8B-B14F-4D97-AF65-F5344CB8AC3E}">
        <p14:creationId xmlns:p14="http://schemas.microsoft.com/office/powerpoint/2010/main" val="398383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25-Oct-2020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3117</TotalTime>
  <Words>582</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327</cp:revision>
  <dcterms:created xsi:type="dcterms:W3CDTF">2020-02-14T16:15:34Z</dcterms:created>
  <dcterms:modified xsi:type="dcterms:W3CDTF">2020-10-25T03:29:29Z</dcterms:modified>
</cp:coreProperties>
</file>