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26" r:id="rId7"/>
    <p:sldId id="3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263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22</cp:revision>
  <dcterms:created xsi:type="dcterms:W3CDTF">2021-09-19T15:01:11Z</dcterms:created>
  <dcterms:modified xsi:type="dcterms:W3CDTF">2021-10-27T14:34:22Z</dcterms:modified>
</cp:coreProperties>
</file>