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7" r:id="rId3"/>
    <p:sldId id="328" r:id="rId4"/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800" y="290988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487674" y="3753973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254453" y="255951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089777" y="255951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206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5</cp:revision>
  <dcterms:created xsi:type="dcterms:W3CDTF">2021-09-19T15:01:11Z</dcterms:created>
  <dcterms:modified xsi:type="dcterms:W3CDTF">2021-09-19T17:30:56Z</dcterms:modified>
</cp:coreProperties>
</file>