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4" r:id="rId3"/>
    <p:sldId id="333" r:id="rId4"/>
    <p:sldId id="331" r:id="rId5"/>
    <p:sldId id="330" r:id="rId6"/>
    <p:sldId id="328" r:id="rId7"/>
    <p:sldId id="327" r:id="rId8"/>
    <p:sldId id="326" r:id="rId9"/>
    <p:sldId id="335" r:id="rId10"/>
    <p:sldId id="3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15-Dec-2021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414</Words>
  <Application>Microsoft Office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35</cp:revision>
  <dcterms:created xsi:type="dcterms:W3CDTF">2021-09-19T15:01:11Z</dcterms:created>
  <dcterms:modified xsi:type="dcterms:W3CDTF">2021-12-08T02:28:00Z</dcterms:modified>
</cp:coreProperties>
</file>