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27" r:id="rId3"/>
    <p:sldId id="328" r:id="rId4"/>
    <p:sldId id="32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E7EE-90F4-4EDD-B055-3E48473A9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36889-7A52-4D9D-A51D-C1226971A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D8E27-FA4E-4440-968D-1AE1C4F6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5CAA1-E17B-489A-8EFC-A867B61B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0DBA2-3C62-4AB2-8706-62A11764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2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9112-EA74-44AD-87EE-AA05D72A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02AE8-E405-4382-A3BB-FB719B769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B78B-5A07-45FB-9F85-4DD5A9E3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8B19-6113-4CBD-B690-A24F03F1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AC844-10C7-4D9F-8D27-3E065486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9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23292-25A1-4703-AB6E-B7E3067CA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30A46-6D55-4491-86BA-C94237A8E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A3509-D64B-44C6-AF77-AD9CC086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C3184-374A-4DA6-87EC-B53B5A68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B624-8879-4827-ADD7-8C7D7E91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36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ABD6-021C-42A5-B035-1348D26E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5F53-3779-4E4B-90FA-10E145FB3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EA1AA-FEB0-487E-984B-0441E80A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1788-E005-4063-8543-25B60BC6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B64D-FBC0-49B1-BEE8-74032E38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62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28CF-BF4F-4E92-B926-1BA12099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5D0B-320C-43FF-8181-414C0390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91110-D436-43CE-9A5A-F6E14BD2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8CB1-352F-4DFC-841C-BDB90E5E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DE4FC-6AF8-4E02-B75B-688AA639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10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5BE4-8134-45C5-988E-754DBCDA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FCC2D-1D32-421A-8B99-97FC64EE0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D12F8-1395-425F-AD8A-C71DB762E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4C059-BB34-46D4-9272-85C7233A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1F560-C359-4968-8FD7-A821E651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18CCD-8F58-43B7-8125-357E21E1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05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5626-5982-4C71-A934-448BE792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34E50-770B-44DA-93B4-BAD86FA75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73389-00A6-4A41-B609-9E5193EE5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244B5-64BA-42FA-B45E-6F6A2F545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A3585-FDA2-426F-9AE7-1F46A939F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867F2-E157-49C5-A32D-52A66591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8C8E5-B249-4F1B-96FD-F432F03A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1931B-3C92-4889-9EEB-0410D197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5C0A-C3C2-4A27-A8AC-B4DCA2C5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90B81-ECE3-4A09-B9F0-FA390F4D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20F72-028C-4D78-93B9-4E54DD9E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CD129-B7E2-461E-B4C8-AAE31CD2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7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4E09F-0CD8-4266-8EFB-20777F4C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F01A7-3D92-47CA-AFEC-7FE3CAD1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3562F-AF2F-4F60-8F58-B0F50F7E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27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7191-0687-49FE-B02D-33C235DD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0861-755B-4437-BD32-B47617C78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BAAFA-3387-4F3F-AACD-71A7169DE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48912-0E44-431C-90BF-BF9A8C30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C403-C80F-4B38-8508-D887B303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AC7A7-FFDF-4CE3-9DEE-071B7D41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56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68E8-9298-4044-A6CF-BB3B5816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61380-F2E0-4772-8FE9-B58D1B458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75755-FA23-494A-B304-472EF6BBC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46EB4-DD26-4DA0-9D45-D609967F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CB89C-C3C5-4062-AE55-DAA896A2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94A27-68B9-4CC1-8609-FC49741B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27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E09E1-0E10-409E-94B8-6DDB3F0E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EAB05-ED72-4CC6-8209-DF95AFD8E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E181D-2891-42C9-8D57-7B946E17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4E90C-326F-45C8-9212-4C9C4B7EF630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DDDAF-9D1B-4123-A440-0F5D5D683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B5B3D-87C4-4E72-930D-3B6460DE5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20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1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124940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E1804A3B-1B22-4D61-BEDA-BBA0481E6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9494EE-527E-4FB3-8F61-AB1C58DE779A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5F21601D-4357-469C-9B2B-ED603C89EE75}"/>
              </a:ext>
            </a:extLst>
          </p:cNvPr>
          <p:cNvSpPr/>
          <p:nvPr/>
        </p:nvSpPr>
        <p:spPr>
          <a:xfrm>
            <a:off x="7273306" y="255951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645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800" y="290988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487674" y="3753973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254453" y="255951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089777" y="255951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4742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87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206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4</cp:revision>
  <dcterms:created xsi:type="dcterms:W3CDTF">2021-09-19T15:01:11Z</dcterms:created>
  <dcterms:modified xsi:type="dcterms:W3CDTF">2021-09-19T15:17:49Z</dcterms:modified>
</cp:coreProperties>
</file>