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34" r:id="rId3"/>
    <p:sldId id="333" r:id="rId4"/>
    <p:sldId id="331" r:id="rId5"/>
    <p:sldId id="330" r:id="rId6"/>
    <p:sldId id="328" r:id="rId7"/>
    <p:sldId id="327" r:id="rId8"/>
    <p:sldId id="326" r:id="rId9"/>
    <p:sldId id="335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07-02-2022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09-Feb-2022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46" y="2732661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319" y="496565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68" y="4956194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130" y="4889518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806519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</p:cNvCxnSpPr>
          <p:nvPr/>
        </p:nvCxnSpPr>
        <p:spPr>
          <a:xfrm flipV="1">
            <a:off x="977293" y="5289986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</p:cNvCxnSpPr>
          <p:nvPr/>
        </p:nvCxnSpPr>
        <p:spPr>
          <a:xfrm>
            <a:off x="2858249" y="5289986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endCxn id="22" idx="1"/>
          </p:cNvCxnSpPr>
          <p:nvPr/>
        </p:nvCxnSpPr>
        <p:spPr>
          <a:xfrm flipV="1">
            <a:off x="5248330" y="5294331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313409" y="3580386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725755" y="5289985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275869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5021558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7738588" y="482628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737271" y="2812421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11529674" y="48313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99787" y="5662350"/>
            <a:ext cx="1095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Canvas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387185" y="5717577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 Connector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890009" y="5714750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562903" y="2510322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38" y="5662350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882C03-DC0B-4D3C-83C8-7B1DC12A1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204" y="4992330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7477C1-A32D-44FD-A73E-3C7342A8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5" y="4918044"/>
            <a:ext cx="66675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8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254516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10-Nov-2021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01" y="770006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42590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954725" y="46167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466491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1308850" y="465186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805639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8000" y="927151"/>
            <a:ext cx="1753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Razor App inside IIS</a:t>
            </a:r>
          </a:p>
        </p:txBody>
      </p:sp>
      <p:pic>
        <p:nvPicPr>
          <p:cNvPr id="28" name="Picture 12">
            <a:extLst>
              <a:ext uri="{FF2B5EF4-FFF2-40B4-BE49-F238E27FC236}">
                <a16:creationId xmlns:a16="http://schemas.microsoft.com/office/drawing/2014/main" id="{BE573FE1-020D-4965-9EAD-D732491D4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020" y="3071415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Heptagon 28">
            <a:extLst>
              <a:ext uri="{FF2B5EF4-FFF2-40B4-BE49-F238E27FC236}">
                <a16:creationId xmlns:a16="http://schemas.microsoft.com/office/drawing/2014/main" id="{8678203A-7D22-423F-A8A1-A0D964021E91}"/>
              </a:ext>
            </a:extLst>
          </p:cNvPr>
          <p:cNvSpPr/>
          <p:nvPr/>
        </p:nvSpPr>
        <p:spPr>
          <a:xfrm>
            <a:off x="3511340" y="270079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9F718-89F5-4ABC-8898-7B19A551B64A}"/>
              </a:ext>
            </a:extLst>
          </p:cNvPr>
          <p:cNvSpPr txBox="1"/>
          <p:nvPr/>
        </p:nvSpPr>
        <p:spPr>
          <a:xfrm>
            <a:off x="3925476" y="2728022"/>
            <a:ext cx="998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Ng 12 App</a:t>
            </a:r>
          </a:p>
        </p:txBody>
      </p:sp>
    </p:spTree>
    <p:extLst>
      <p:ext uri="{BB962C8B-B14F-4D97-AF65-F5344CB8AC3E}">
        <p14:creationId xmlns:p14="http://schemas.microsoft.com/office/powerpoint/2010/main" val="12816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90" y="815282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BACA7D4-C34A-4935-A82E-FCDE642A4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83" y="1154430"/>
            <a:ext cx="618960" cy="60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EB1ECD-7D00-48B1-8A56-5CF8EC037158}"/>
              </a:ext>
            </a:extLst>
          </p:cNvPr>
          <p:cNvSpPr txBox="1"/>
          <p:nvPr/>
        </p:nvSpPr>
        <p:spPr>
          <a:xfrm>
            <a:off x="4147999" y="1275941"/>
            <a:ext cx="26483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Install IIS and deploy Web App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3873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414</Words>
  <Application>Microsoft Office PowerPoint</Application>
  <PresentationFormat>Widescreen</PresentationFormat>
  <Paragraphs>140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37</cp:revision>
  <dcterms:created xsi:type="dcterms:W3CDTF">2021-09-19T15:01:11Z</dcterms:created>
  <dcterms:modified xsi:type="dcterms:W3CDTF">2022-02-07T17:02:16Z</dcterms:modified>
</cp:coreProperties>
</file>