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7" r:id="rId3"/>
    <p:sldId id="328" r:id="rId4"/>
    <p:sldId id="330" r:id="rId5"/>
    <p:sldId id="32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14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6237062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914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8782311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5887567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971310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14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6453139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6048327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5887567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6416451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70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2542588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70" y="433683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214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10</cp:revision>
  <dcterms:created xsi:type="dcterms:W3CDTF">2021-09-19T15:01:11Z</dcterms:created>
  <dcterms:modified xsi:type="dcterms:W3CDTF">2021-09-26T09:48:48Z</dcterms:modified>
</cp:coreProperties>
</file>