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4" r:id="rId3"/>
    <p:sldId id="333" r:id="rId4"/>
    <p:sldId id="331" r:id="rId5"/>
    <p:sldId id="330" r:id="rId6"/>
    <p:sldId id="328" r:id="rId7"/>
    <p:sldId id="327" r:id="rId8"/>
    <p:sldId id="326" r:id="rId9"/>
    <p:sldId id="33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23-11-2021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254516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128168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46" y="273266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9" y="496565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" y="495619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0" y="488951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806519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</p:cNvCxnSpPr>
          <p:nvPr/>
        </p:nvCxnSpPr>
        <p:spPr>
          <a:xfrm flipV="1">
            <a:off x="977293" y="5289986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</p:cNvCxnSpPr>
          <p:nvPr/>
        </p:nvCxnSpPr>
        <p:spPr>
          <a:xfrm>
            <a:off x="2858249" y="5289986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endCxn id="22" idx="1"/>
          </p:cNvCxnSpPr>
          <p:nvPr/>
        </p:nvCxnSpPr>
        <p:spPr>
          <a:xfrm flipV="1">
            <a:off x="5248330" y="5294331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313409" y="3580386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725755" y="5289985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275869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502155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7738588" y="482628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737271" y="281242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11529674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99787" y="5662350"/>
            <a:ext cx="109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387185" y="571757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890009" y="5714750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562903" y="2510322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38" y="5662350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82C03-DC0B-4D3C-83C8-7B1DC12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04" y="4992330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7477C1-A32D-44FD-A73E-3C7342A8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5" y="4918044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8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317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32</cp:revision>
  <dcterms:created xsi:type="dcterms:W3CDTF">2021-09-19T15:01:11Z</dcterms:created>
  <dcterms:modified xsi:type="dcterms:W3CDTF">2021-11-23T15:21:58Z</dcterms:modified>
</cp:coreProperties>
</file>