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9" r:id="rId2"/>
    <p:sldId id="327" r:id="rId3"/>
    <p:sldId id="328" r:id="rId4"/>
    <p:sldId id="330" r:id="rId5"/>
    <p:sldId id="331" r:id="rId6"/>
    <p:sldId id="32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1E7EE-90F4-4EDD-B055-3E48473A9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D36889-7A52-4D9D-A51D-C1226971A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D8E27-FA4E-4440-968D-1AE1C4F61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5CAA1-E17B-489A-8EFC-A867B61BB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0DBA2-3C62-4AB2-8706-62A117646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220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9112-EA74-44AD-87EE-AA05D72A5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02AE8-E405-4382-A3BB-FB719B769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FB78B-5A07-45FB-9F85-4DD5A9E35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18B19-6113-4CBD-B690-A24F03F1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AC844-10C7-4D9F-8D27-3E0654863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495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723292-25A1-4703-AB6E-B7E3067CA3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30A46-6D55-4491-86BA-C94237A8E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A3509-D64B-44C6-AF77-AD9CC0860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C3184-374A-4DA6-87EC-B53B5A682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2B624-8879-4827-ADD7-8C7D7E912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363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3ABD6-021C-42A5-B035-1348D26EF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25F53-3779-4E4B-90FA-10E145FB3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EA1AA-FEB0-487E-984B-0441E80A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41788-E005-4063-8543-25B60BC6B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9B64D-FBC0-49B1-BEE8-74032E389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62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328CF-BF4F-4E92-B926-1BA12099C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D5D0B-320C-43FF-8181-414C0390F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91110-D436-43CE-9A5A-F6E14BD2D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88CB1-352F-4DFC-841C-BDB90E5E4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DE4FC-6AF8-4E02-B75B-688AA6398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10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5BE4-8134-45C5-988E-754DBCDA7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FCC2D-1D32-421A-8B99-97FC64EE0C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D12F8-1395-425F-AD8A-C71DB762E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4C059-BB34-46D4-9272-85C7233A4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1F560-C359-4968-8FD7-A821E6514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18CCD-8F58-43B7-8125-357E21E14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058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05626-5982-4C71-A934-448BE7921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34E50-770B-44DA-93B4-BAD86FA75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F73389-00A6-4A41-B609-9E5193EE5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E244B5-64BA-42FA-B45E-6F6A2F5453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4A3585-FDA2-426F-9AE7-1F46A939FC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0867F2-E157-49C5-A32D-52A665919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A8C8E5-B249-4F1B-96FD-F432F03AB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11931B-3C92-4889-9EEB-0410D1979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88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05C0A-C3C2-4A27-A8AC-B4DCA2C54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190B81-ECE3-4A09-B9F0-FA390F4D0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20F72-028C-4D78-93B9-4E54DD9E9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8CD129-B7E2-461E-B4C8-AAE31CD2C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77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C4E09F-0CD8-4266-8EFB-20777F4CD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CF01A7-3D92-47CA-AFEC-7FE3CAD1F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3562F-AF2F-4F60-8F58-B0F50F7E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277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27191-0687-49FE-B02D-33C235DD1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D0861-755B-4437-BD32-B47617C78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BAAFA-3387-4F3F-AACD-71A7169DE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48912-0E44-431C-90BF-BF9A8C303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DC403-C80F-4B38-8508-D887B303A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AC7A7-FFDF-4CE3-9DEE-071B7D411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56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868E8-9298-4044-A6CF-BB3B58163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661380-F2E0-4772-8FE9-B58D1B4589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75755-FA23-494A-B304-472EF6BBC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46EB4-DD26-4DA0-9D45-D609967F5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4E90C-326F-45C8-9212-4C9C4B7EF630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CB89C-C3C5-4062-AE55-DAA896A24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94A27-68B9-4CC1-8609-FC49741B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270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0E09E1-0E10-409E-94B8-6DDB3F0E4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EAB05-ED72-4CC6-8209-DF95AFD8E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E181D-2891-42C9-8D57-7B946E179C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4E90C-326F-45C8-9212-4C9C4B7EF630}" type="datetimeFigureOut">
              <a:rPr lang="en-IN" smtClean="0"/>
              <a:t>17-10-2021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DDDAF-9D1B-4123-A440-0F5D5D6832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B5B3D-87C4-4E72-930D-3B6460DE55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B89C3-6074-44FC-B4E1-93DDEFE69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209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1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13-Oct-2021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Apologize if I do any mistake.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1249408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15-Sep-2021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11" name="Picture 12">
            <a:extLst>
              <a:ext uri="{FF2B5EF4-FFF2-40B4-BE49-F238E27FC236}">
                <a16:creationId xmlns:a16="http://schemas.microsoft.com/office/drawing/2014/main" id="{E1804A3B-1B22-4D61-BEDA-BBA0481E6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909887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89494EE-527E-4FB3-8F61-AB1C58DE779A}"/>
              </a:ext>
            </a:extLst>
          </p:cNvPr>
          <p:cNvSpPr txBox="1"/>
          <p:nvPr/>
        </p:nvSpPr>
        <p:spPr>
          <a:xfrm>
            <a:off x="6984279" y="3753973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5F21601D-4357-469C-9B2B-ED603C89EE75}"/>
              </a:ext>
            </a:extLst>
          </p:cNvPr>
          <p:cNvSpPr/>
          <p:nvPr/>
        </p:nvSpPr>
        <p:spPr>
          <a:xfrm>
            <a:off x="7254452" y="2559510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96452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29-Sep-2021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897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4964445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297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7509694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4614950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8440483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897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5180522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4775710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4614950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5143834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</p:spTree>
    <p:extLst>
      <p:ext uri="{BB962C8B-B14F-4D97-AF65-F5344CB8AC3E}">
        <p14:creationId xmlns:p14="http://schemas.microsoft.com/office/powerpoint/2010/main" val="1147422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13-Oct-2021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7962166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018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10507415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7612671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11438204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178243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7773431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7612671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8141555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FC223A-D3AB-4E6B-8768-C5EBCFD1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1118797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7FE56F-918E-499D-98A8-601D634441D4}"/>
              </a:ext>
            </a:extLst>
          </p:cNvPr>
          <p:cNvCxnSpPr/>
          <p:nvPr/>
        </p:nvCxnSpPr>
        <p:spPr>
          <a:xfrm>
            <a:off x="4267692" y="3457673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2">
            <a:extLst>
              <a:ext uri="{FF2B5EF4-FFF2-40B4-BE49-F238E27FC236}">
                <a16:creationId xmlns:a16="http://schemas.microsoft.com/office/drawing/2014/main" id="{81596101-A8EB-49A3-935D-208ECEA59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4397548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Heptagon 21">
            <a:extLst>
              <a:ext uri="{FF2B5EF4-FFF2-40B4-BE49-F238E27FC236}">
                <a16:creationId xmlns:a16="http://schemas.microsoft.com/office/drawing/2014/main" id="{9DC9C82A-36F2-4DA5-AAE7-F9FC02DA4D7C}"/>
              </a:ext>
            </a:extLst>
          </p:cNvPr>
          <p:cNvSpPr/>
          <p:nvPr/>
        </p:nvSpPr>
        <p:spPr>
          <a:xfrm>
            <a:off x="3237456" y="77469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3" name="Heptagon 22">
            <a:extLst>
              <a:ext uri="{FF2B5EF4-FFF2-40B4-BE49-F238E27FC236}">
                <a16:creationId xmlns:a16="http://schemas.microsoft.com/office/drawing/2014/main" id="{D027EBA1-67A9-4BF1-ACE6-4F4DB7E49E26}"/>
              </a:ext>
            </a:extLst>
          </p:cNvPr>
          <p:cNvSpPr/>
          <p:nvPr/>
        </p:nvSpPr>
        <p:spPr>
          <a:xfrm>
            <a:off x="3237455" y="516658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4ADC56-8CEB-448D-9DB4-A40A04DCB75F}"/>
              </a:ext>
            </a:extLst>
          </p:cNvPr>
          <p:cNvSpPr txBox="1"/>
          <p:nvPr/>
        </p:nvSpPr>
        <p:spPr>
          <a:xfrm>
            <a:off x="3544889" y="815284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Windows VM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D56564-9C91-49CE-B97F-D9A8EDAD6D68}"/>
              </a:ext>
            </a:extLst>
          </p:cNvPr>
          <p:cNvSpPr txBox="1"/>
          <p:nvPr/>
        </p:nvSpPr>
        <p:spPr>
          <a:xfrm>
            <a:off x="3527429" y="5233689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Ubuntu VM</a:t>
            </a:r>
          </a:p>
        </p:txBody>
      </p:sp>
    </p:spTree>
    <p:extLst>
      <p:ext uri="{BB962C8B-B14F-4D97-AF65-F5344CB8AC3E}">
        <p14:creationId xmlns:p14="http://schemas.microsoft.com/office/powerpoint/2010/main" val="2581768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43200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633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27-Oct-2021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633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778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7898CFCB-7659-4968-8E49-75F24799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305129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57454D-AD85-4AEE-82DC-6159AD7DE31E}"/>
              </a:ext>
            </a:extLst>
          </p:cNvPr>
          <p:cNvSpPr txBox="1"/>
          <p:nvPr/>
        </p:nvSpPr>
        <p:spPr>
          <a:xfrm>
            <a:off x="7962166" y="2728022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644FC0-4432-4DAA-BB42-865EDC6E7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018" y="3051292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EFD28-360B-4C34-B776-983624107E9B}"/>
              </a:ext>
            </a:extLst>
          </p:cNvPr>
          <p:cNvSpPr txBox="1"/>
          <p:nvPr/>
        </p:nvSpPr>
        <p:spPr>
          <a:xfrm>
            <a:off x="10507415" y="2722384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</a:t>
            </a:r>
          </a:p>
        </p:txBody>
      </p:sp>
      <p:sp>
        <p:nvSpPr>
          <p:cNvPr id="14" name="Heptagon 13">
            <a:extLst>
              <a:ext uri="{FF2B5EF4-FFF2-40B4-BE49-F238E27FC236}">
                <a16:creationId xmlns:a16="http://schemas.microsoft.com/office/drawing/2014/main" id="{932FD78C-C27D-4D87-9137-AB3F88C3B70B}"/>
              </a:ext>
            </a:extLst>
          </p:cNvPr>
          <p:cNvSpPr/>
          <p:nvPr/>
        </p:nvSpPr>
        <p:spPr>
          <a:xfrm>
            <a:off x="7612671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Heptagon 14">
            <a:extLst>
              <a:ext uri="{FF2B5EF4-FFF2-40B4-BE49-F238E27FC236}">
                <a16:creationId xmlns:a16="http://schemas.microsoft.com/office/drawing/2014/main" id="{1E40AC33-A982-446B-9D49-9D733A49316A}"/>
              </a:ext>
            </a:extLst>
          </p:cNvPr>
          <p:cNvSpPr/>
          <p:nvPr/>
        </p:nvSpPr>
        <p:spPr>
          <a:xfrm>
            <a:off x="11438204" y="2700919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7E8191-61DB-4EA0-9C1C-F149C364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618" y="5041057"/>
            <a:ext cx="810000" cy="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05130D-A90B-4CF0-8C61-F044EE9BFE47}"/>
              </a:ext>
            </a:extLst>
          </p:cNvPr>
          <p:cNvCxnSpPr>
            <a:stCxn id="6" idx="3"/>
            <a:endCxn id="11" idx="1"/>
          </p:cNvCxnSpPr>
          <p:nvPr/>
        </p:nvCxnSpPr>
        <p:spPr>
          <a:xfrm>
            <a:off x="8178243" y="3456105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C1447B-07A7-40E7-8652-6EC297A4352B}"/>
              </a:ext>
            </a:extLst>
          </p:cNvPr>
          <p:cNvCxnSpPr>
            <a:stCxn id="6" idx="2"/>
            <a:endCxn id="1026" idx="0"/>
          </p:cNvCxnSpPr>
          <p:nvPr/>
        </p:nvCxnSpPr>
        <p:spPr>
          <a:xfrm>
            <a:off x="7773431" y="3860917"/>
            <a:ext cx="187" cy="11801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eptagon 19">
            <a:extLst>
              <a:ext uri="{FF2B5EF4-FFF2-40B4-BE49-F238E27FC236}">
                <a16:creationId xmlns:a16="http://schemas.microsoft.com/office/drawing/2014/main" id="{81B034CB-CC36-4166-926A-86A06D7A20E6}"/>
              </a:ext>
            </a:extLst>
          </p:cNvPr>
          <p:cNvSpPr/>
          <p:nvPr/>
        </p:nvSpPr>
        <p:spPr>
          <a:xfrm>
            <a:off x="7612671" y="585870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85FB5F-7B2C-4F7C-80F9-0633CA2F185C}"/>
              </a:ext>
            </a:extLst>
          </p:cNvPr>
          <p:cNvSpPr txBox="1"/>
          <p:nvPr/>
        </p:nvSpPr>
        <p:spPr>
          <a:xfrm>
            <a:off x="8141555" y="5269474"/>
            <a:ext cx="847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Postman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5FC223A-D3AB-4E6B-8768-C5EBCFD1E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1118797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7FE56F-918E-499D-98A8-601D634441D4}"/>
              </a:ext>
            </a:extLst>
          </p:cNvPr>
          <p:cNvCxnSpPr/>
          <p:nvPr/>
        </p:nvCxnSpPr>
        <p:spPr>
          <a:xfrm>
            <a:off x="4267692" y="3457673"/>
            <a:ext cx="3128775" cy="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2">
            <a:extLst>
              <a:ext uri="{FF2B5EF4-FFF2-40B4-BE49-F238E27FC236}">
                <a16:creationId xmlns:a16="http://schemas.microsoft.com/office/drawing/2014/main" id="{81596101-A8EB-49A3-935D-208ECEA59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174" y="4397548"/>
            <a:ext cx="85725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Heptagon 21">
            <a:extLst>
              <a:ext uri="{FF2B5EF4-FFF2-40B4-BE49-F238E27FC236}">
                <a16:creationId xmlns:a16="http://schemas.microsoft.com/office/drawing/2014/main" id="{9DC9C82A-36F2-4DA5-AAE7-F9FC02DA4D7C}"/>
              </a:ext>
            </a:extLst>
          </p:cNvPr>
          <p:cNvSpPr/>
          <p:nvPr/>
        </p:nvSpPr>
        <p:spPr>
          <a:xfrm>
            <a:off x="3237456" y="77469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3" name="Heptagon 22">
            <a:extLst>
              <a:ext uri="{FF2B5EF4-FFF2-40B4-BE49-F238E27FC236}">
                <a16:creationId xmlns:a16="http://schemas.microsoft.com/office/drawing/2014/main" id="{D027EBA1-67A9-4BF1-ACE6-4F4DB7E49E26}"/>
              </a:ext>
            </a:extLst>
          </p:cNvPr>
          <p:cNvSpPr/>
          <p:nvPr/>
        </p:nvSpPr>
        <p:spPr>
          <a:xfrm>
            <a:off x="3237455" y="516658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4ADC56-8CEB-448D-9DB4-A40A04DCB75F}"/>
              </a:ext>
            </a:extLst>
          </p:cNvPr>
          <p:cNvSpPr txBox="1"/>
          <p:nvPr/>
        </p:nvSpPr>
        <p:spPr>
          <a:xfrm>
            <a:off x="3544889" y="815284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Windows VM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D56564-9C91-49CE-B97F-D9A8EDAD6D68}"/>
              </a:ext>
            </a:extLst>
          </p:cNvPr>
          <p:cNvSpPr txBox="1"/>
          <p:nvPr/>
        </p:nvSpPr>
        <p:spPr>
          <a:xfrm>
            <a:off x="3527429" y="5233689"/>
            <a:ext cx="1206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Ubuntu VM</a:t>
            </a:r>
          </a:p>
        </p:txBody>
      </p:sp>
    </p:spTree>
    <p:extLst>
      <p:ext uri="{BB962C8B-B14F-4D97-AF65-F5344CB8AC3E}">
        <p14:creationId xmlns:p14="http://schemas.microsoft.com/office/powerpoint/2010/main" val="657309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09F8E-F4ED-48B7-9EE2-29D6C55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816" y="753030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8C22475-F42D-4B66-B365-CF5562AE4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495" y="1492003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A6EE1E-D6C3-43B7-A76C-ED8BA685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515" y="4133850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B427BB8-0AA8-4F7E-AA27-EA18ECDD5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94" y="290554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C41D05C-CFC1-441C-B925-D679FF5BE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450" y="2936704"/>
            <a:ext cx="8191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357C179B-F2C9-48A5-8791-9C04BBDE4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983" y="2903407"/>
            <a:ext cx="307435" cy="36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DC5682A4-CD6A-4403-ABD5-0B2D25BD4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96" y="629266"/>
            <a:ext cx="61912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4CA475C-31C6-4B82-A0EA-16888492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976563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DD441FC-ED8A-4B90-A512-1FFA057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909887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8EF000E9-1A1B-40B9-BF7B-8E7326AAFA24}"/>
              </a:ext>
            </a:extLst>
          </p:cNvPr>
          <p:cNvSpPr/>
          <p:nvPr/>
        </p:nvSpPr>
        <p:spPr>
          <a:xfrm>
            <a:off x="240913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07F1EE-B001-4BF5-87F4-2548B3C7CE83}"/>
              </a:ext>
            </a:extLst>
          </p:cNvPr>
          <p:cNvCxnSpPr>
            <a:stCxn id="1044" idx="3"/>
            <a:endCxn id="1036" idx="1"/>
          </p:cNvCxnSpPr>
          <p:nvPr/>
        </p:nvCxnSpPr>
        <p:spPr>
          <a:xfrm flipV="1">
            <a:off x="1071563" y="3310355"/>
            <a:ext cx="1071331" cy="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E275F4-5807-4B9E-B0C0-190061041D2E}"/>
              </a:ext>
            </a:extLst>
          </p:cNvPr>
          <p:cNvCxnSpPr>
            <a:cxnSpLocks/>
            <a:stCxn id="1036" idx="3"/>
            <a:endCxn id="1038" idx="1"/>
          </p:cNvCxnSpPr>
          <p:nvPr/>
        </p:nvCxnSpPr>
        <p:spPr>
          <a:xfrm>
            <a:off x="2952519" y="3310355"/>
            <a:ext cx="1570931" cy="1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3C1361-B4B3-4FA4-B26C-380E21721D41}"/>
              </a:ext>
            </a:extLst>
          </p:cNvPr>
          <p:cNvCxnSpPr>
            <a:stCxn id="1038" idx="3"/>
            <a:endCxn id="22" idx="1"/>
          </p:cNvCxnSpPr>
          <p:nvPr/>
        </p:nvCxnSpPr>
        <p:spPr>
          <a:xfrm flipV="1">
            <a:off x="5342600" y="3314700"/>
            <a:ext cx="1667800" cy="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3661-8B57-4D41-8C50-C7739BB2C923}"/>
              </a:ext>
            </a:extLst>
          </p:cNvPr>
          <p:cNvCxnSpPr>
            <a:stCxn id="22" idx="0"/>
            <a:endCxn id="1026" idx="2"/>
          </p:cNvCxnSpPr>
          <p:nvPr/>
        </p:nvCxnSpPr>
        <p:spPr>
          <a:xfrm flipH="1" flipV="1">
            <a:off x="7407679" y="1600755"/>
            <a:ext cx="7534" cy="13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8FDBDF-5F0D-40AB-9D7D-DDD3F4E13427}"/>
              </a:ext>
            </a:extLst>
          </p:cNvPr>
          <p:cNvCxnSpPr>
            <a:stCxn id="22" idx="3"/>
          </p:cNvCxnSpPr>
          <p:nvPr/>
        </p:nvCxnSpPr>
        <p:spPr>
          <a:xfrm flipV="1">
            <a:off x="7820025" y="3310354"/>
            <a:ext cx="3410227" cy="4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54C63E-4E1E-4F55-8B8C-F6DE5148321D}"/>
              </a:ext>
            </a:extLst>
          </p:cNvPr>
          <p:cNvCxnSpPr>
            <a:cxnSpLocks/>
            <a:endCxn id="1034" idx="0"/>
          </p:cNvCxnSpPr>
          <p:nvPr/>
        </p:nvCxnSpPr>
        <p:spPr>
          <a:xfrm>
            <a:off x="11231128" y="3310354"/>
            <a:ext cx="0" cy="82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181B99-2E64-4D8E-95D2-886A82108D74}"/>
              </a:ext>
            </a:extLst>
          </p:cNvPr>
          <p:cNvCxnSpPr>
            <a:cxnSpLocks/>
            <a:endCxn id="1030" idx="2"/>
          </p:cNvCxnSpPr>
          <p:nvPr/>
        </p:nvCxnSpPr>
        <p:spPr>
          <a:xfrm flipH="1" flipV="1">
            <a:off x="11193633" y="2168278"/>
            <a:ext cx="34314" cy="115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10FAD3F-80E8-4AB7-9378-CE942120AC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6795" y="188527"/>
            <a:ext cx="2785533" cy="13805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5" name="Heptagon 44">
            <a:extLst>
              <a:ext uri="{FF2B5EF4-FFF2-40B4-BE49-F238E27FC236}">
                <a16:creationId xmlns:a16="http://schemas.microsoft.com/office/drawing/2014/main" id="{E7A80D65-5ADB-4DCD-A7A2-5DFBCA0C9B8D}"/>
              </a:ext>
            </a:extLst>
          </p:cNvPr>
          <p:cNvSpPr/>
          <p:nvPr/>
        </p:nvSpPr>
        <p:spPr>
          <a:xfrm>
            <a:off x="1862260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41E19403-B49B-4C20-BB68-98A12476BA78}"/>
              </a:ext>
            </a:extLst>
          </p:cNvPr>
          <p:cNvSpPr/>
          <p:nvPr/>
        </p:nvSpPr>
        <p:spPr>
          <a:xfrm>
            <a:off x="1862260" y="454668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AB00409F-5084-44E7-90AA-34000E295530}"/>
              </a:ext>
            </a:extLst>
          </p:cNvPr>
          <p:cNvSpPr/>
          <p:nvPr/>
        </p:nvSpPr>
        <p:spPr>
          <a:xfrm>
            <a:off x="5202778" y="2846650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7404ADED-C51D-46C9-8F7A-0B3E6F45A5B6}"/>
              </a:ext>
            </a:extLst>
          </p:cNvPr>
          <p:cNvSpPr/>
          <p:nvPr/>
        </p:nvSpPr>
        <p:spPr>
          <a:xfrm>
            <a:off x="7859999" y="360572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Heptagon 48">
            <a:extLst>
              <a:ext uri="{FF2B5EF4-FFF2-40B4-BE49-F238E27FC236}">
                <a16:creationId xmlns:a16="http://schemas.microsoft.com/office/drawing/2014/main" id="{2E4FEFBF-5DA1-4129-9427-C54B20A39168}"/>
              </a:ext>
            </a:extLst>
          </p:cNvPr>
          <p:cNvSpPr/>
          <p:nvPr/>
        </p:nvSpPr>
        <p:spPr>
          <a:xfrm>
            <a:off x="7859999" y="92666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0" name="Heptagon 49">
            <a:extLst>
              <a:ext uri="{FF2B5EF4-FFF2-40B4-BE49-F238E27FC236}">
                <a16:creationId xmlns:a16="http://schemas.microsoft.com/office/drawing/2014/main" id="{A5EF7CE5-E060-4730-979F-55F63D3F4A68}"/>
              </a:ext>
            </a:extLst>
          </p:cNvPr>
          <p:cNvSpPr/>
          <p:nvPr/>
        </p:nvSpPr>
        <p:spPr>
          <a:xfrm>
            <a:off x="10548060" y="431794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1" name="Heptagon 50">
            <a:extLst>
              <a:ext uri="{FF2B5EF4-FFF2-40B4-BE49-F238E27FC236}">
                <a16:creationId xmlns:a16="http://schemas.microsoft.com/office/drawing/2014/main" id="{8D2FB13D-418E-4D18-87A2-A19F8511A8E0}"/>
              </a:ext>
            </a:extLst>
          </p:cNvPr>
          <p:cNvSpPr/>
          <p:nvPr/>
        </p:nvSpPr>
        <p:spPr>
          <a:xfrm>
            <a:off x="568040" y="28516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F5F6A0-D510-4DE5-B9DB-EE0C0D374DC9}"/>
              </a:ext>
            </a:extLst>
          </p:cNvPr>
          <p:cNvSpPr txBox="1"/>
          <p:nvPr/>
        </p:nvSpPr>
        <p:spPr>
          <a:xfrm>
            <a:off x="3381328" y="2725855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JWT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DEAB-57DE-46F8-9469-78112F7FEB52}"/>
              </a:ext>
            </a:extLst>
          </p:cNvPr>
          <p:cNvSpPr txBox="1"/>
          <p:nvPr/>
        </p:nvSpPr>
        <p:spPr>
          <a:xfrm>
            <a:off x="1943299" y="2511094"/>
            <a:ext cx="1206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0F401-B30D-4061-B24C-F39F66577851}"/>
              </a:ext>
            </a:extLst>
          </p:cNvPr>
          <p:cNvSpPr txBox="1"/>
          <p:nvPr/>
        </p:nvSpPr>
        <p:spPr>
          <a:xfrm>
            <a:off x="4473098" y="3754821"/>
            <a:ext cx="93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 Mgmt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D62D2-6EA3-462B-9EE3-1AE82A658BDE}"/>
              </a:ext>
            </a:extLst>
          </p:cNvPr>
          <p:cNvSpPr txBox="1"/>
          <p:nvPr/>
        </p:nvSpPr>
        <p:spPr>
          <a:xfrm>
            <a:off x="6984279" y="3753973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BAD8-B680-472E-AAAA-BA6C3042BA54}"/>
              </a:ext>
            </a:extLst>
          </p:cNvPr>
          <p:cNvSpPr txBox="1"/>
          <p:nvPr/>
        </p:nvSpPr>
        <p:spPr>
          <a:xfrm>
            <a:off x="6657173" y="530691"/>
            <a:ext cx="141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Key Vault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BB2DD0-C9FA-4D1D-9F0F-A0CE16591369}"/>
              </a:ext>
            </a:extLst>
          </p:cNvPr>
          <p:cNvSpPr txBox="1"/>
          <p:nvPr/>
        </p:nvSpPr>
        <p:spPr>
          <a:xfrm>
            <a:off x="10316252" y="1204326"/>
            <a:ext cx="1617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Redis Cache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F245-397E-4CEE-88C2-F7D04A607F7F}"/>
              </a:ext>
            </a:extLst>
          </p:cNvPr>
          <p:cNvSpPr txBox="1"/>
          <p:nvPr/>
        </p:nvSpPr>
        <p:spPr>
          <a:xfrm>
            <a:off x="10440540" y="4800928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480DDA-EA19-4760-9EF2-DBA83BCE9A76}"/>
              </a:ext>
            </a:extLst>
          </p:cNvPr>
          <p:cNvSpPr txBox="1"/>
          <p:nvPr/>
        </p:nvSpPr>
        <p:spPr>
          <a:xfrm>
            <a:off x="497150" y="5406499"/>
            <a:ext cx="7295330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High Lights: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 UI get authenticated and pass the JWT to APIM.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APIM Validates the JWT and routes the request to Web API.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 Server, and Redis Cache’s credentials are stored in Azure Key Vault.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 investigates Azure Redis Cache before hitting SQL Azure. (Cache Aside Pattern)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 will preform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Dacpac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(.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sqlproj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for deployment of SQL Data Store.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CFEBCAF-2E0F-4B75-8708-7FFA15FC7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093" y="4432621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A50E47-D91D-4EA9-A6A2-1B5906E403ED}"/>
              </a:ext>
            </a:extLst>
          </p:cNvPr>
          <p:cNvCxnSpPr>
            <a:stCxn id="1036" idx="2"/>
            <a:endCxn id="2" idx="0"/>
          </p:cNvCxnSpPr>
          <p:nvPr/>
        </p:nvCxnSpPr>
        <p:spPr>
          <a:xfrm flipH="1">
            <a:off x="2547706" y="3715167"/>
            <a:ext cx="1" cy="71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12281D3-9601-44ED-9C3E-6CC1CCD3B02D}"/>
              </a:ext>
            </a:extLst>
          </p:cNvPr>
          <p:cNvSpPr txBox="1"/>
          <p:nvPr/>
        </p:nvSpPr>
        <p:spPr>
          <a:xfrm>
            <a:off x="2227245" y="4997807"/>
            <a:ext cx="643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Auth0</a:t>
            </a:r>
          </a:p>
        </p:txBody>
      </p:sp>
      <p:sp>
        <p:nvSpPr>
          <p:cNvPr id="40" name="Heptagon 39">
            <a:extLst>
              <a:ext uri="{FF2B5EF4-FFF2-40B4-BE49-F238E27FC236}">
                <a16:creationId xmlns:a16="http://schemas.microsoft.com/office/drawing/2014/main" id="{267543E6-4F71-4DDC-8456-D8E02CC93FC0}"/>
              </a:ext>
            </a:extLst>
          </p:cNvPr>
          <p:cNvSpPr/>
          <p:nvPr/>
        </p:nvSpPr>
        <p:spPr>
          <a:xfrm>
            <a:off x="10548060" y="163884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17870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239</Words>
  <Application>Microsoft Office PowerPoint</Application>
  <PresentationFormat>Widescreen</PresentationFormat>
  <Paragraphs>73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Viswanatha-Swamy, PK</dc:creator>
  <cp:lastModifiedBy>Viswanatha-Swamy, PK</cp:lastModifiedBy>
  <cp:revision>19</cp:revision>
  <dcterms:created xsi:type="dcterms:W3CDTF">2021-09-19T15:01:11Z</dcterms:created>
  <dcterms:modified xsi:type="dcterms:W3CDTF">2021-10-17T12:08:32Z</dcterms:modified>
</cp:coreProperties>
</file>