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88" y="2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3F2-8DBB-4A5B-8259-F6DD33167D4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3227D-5E92-4463-B611-B633614F9C0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4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3F2-8DBB-4A5B-8259-F6DD33167D4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3227D-5E92-4463-B611-B633614F9C0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58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3F2-8DBB-4A5B-8259-F6DD33167D4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3227D-5E92-4463-B611-B633614F9C0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36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3F2-8DBB-4A5B-8259-F6DD33167D4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3227D-5E92-4463-B611-B633614F9C0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3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3F2-8DBB-4A5B-8259-F6DD33167D4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3227D-5E92-4463-B611-B633614F9C0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25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3F2-8DBB-4A5B-8259-F6DD33167D4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3227D-5E92-4463-B611-B633614F9C0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54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3F2-8DBB-4A5B-8259-F6DD33167D4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3227D-5E92-4463-B611-B633614F9C0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86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3F2-8DBB-4A5B-8259-F6DD33167D4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3227D-5E92-4463-B611-B633614F9C0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54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3F2-8DBB-4A5B-8259-F6DD33167D4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3227D-5E92-4463-B611-B633614F9C0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7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3F2-8DBB-4A5B-8259-F6DD33167D4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3227D-5E92-4463-B611-B633614F9C0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41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3F2-8DBB-4A5B-8259-F6DD33167D4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3227D-5E92-4463-B611-B633614F9C0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45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1F3F2-8DBB-4A5B-8259-F6DD33167D4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3227D-5E92-4463-B611-B633614F9C0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39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89837" y="489098"/>
            <a:ext cx="1174898" cy="111641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r Verbinder 5"/>
          <p:cNvCxnSpPr>
            <a:stCxn id="4" idx="0"/>
            <a:endCxn id="4" idx="4"/>
          </p:cNvCxnSpPr>
          <p:nvPr/>
        </p:nvCxnSpPr>
        <p:spPr>
          <a:xfrm>
            <a:off x="1677286" y="489098"/>
            <a:ext cx="0" cy="111641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4" idx="6"/>
            <a:endCxn id="4" idx="2"/>
          </p:cNvCxnSpPr>
          <p:nvPr/>
        </p:nvCxnSpPr>
        <p:spPr>
          <a:xfrm flipH="1">
            <a:off x="1089837" y="1047307"/>
            <a:ext cx="117489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>
            <a:off x="1677287" y="791633"/>
            <a:ext cx="515580" cy="192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H="1">
            <a:off x="1677287" y="1297263"/>
            <a:ext cx="515580" cy="192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143866" y="679932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End</a:t>
            </a:r>
            <a:endParaRPr lang="en-GB" sz="2400" dirty="0"/>
          </a:p>
        </p:txBody>
      </p:sp>
      <p:sp>
        <p:nvSpPr>
          <p:cNvPr id="18" name="Textfeld 17"/>
          <p:cNvSpPr txBox="1"/>
          <p:nvPr/>
        </p:nvSpPr>
        <p:spPr>
          <a:xfrm>
            <a:off x="1652440" y="50296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37</a:t>
            </a:r>
            <a:endParaRPr lang="en-GB" sz="1600" dirty="0"/>
          </a:p>
        </p:txBody>
      </p:sp>
      <p:sp>
        <p:nvSpPr>
          <p:cNvPr id="19" name="Textfeld 18"/>
          <p:cNvSpPr txBox="1"/>
          <p:nvPr/>
        </p:nvSpPr>
        <p:spPr>
          <a:xfrm>
            <a:off x="1648381" y="7529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en-GB" sz="1600" dirty="0"/>
          </a:p>
        </p:txBody>
      </p:sp>
      <p:sp>
        <p:nvSpPr>
          <p:cNvPr id="20" name="Textfeld 19"/>
          <p:cNvSpPr txBox="1"/>
          <p:nvPr/>
        </p:nvSpPr>
        <p:spPr>
          <a:xfrm>
            <a:off x="1652440" y="10099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3</a:t>
            </a:r>
            <a:endParaRPr lang="en-GB" sz="1600" dirty="0"/>
          </a:p>
        </p:txBody>
      </p:sp>
      <p:sp>
        <p:nvSpPr>
          <p:cNvPr id="21" name="Textfeld 20"/>
          <p:cNvSpPr txBox="1"/>
          <p:nvPr/>
        </p:nvSpPr>
        <p:spPr>
          <a:xfrm>
            <a:off x="1652440" y="12636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34</a:t>
            </a:r>
            <a:endParaRPr lang="en-GB" sz="1600" dirty="0"/>
          </a:p>
        </p:txBody>
      </p:sp>
      <p:sp>
        <p:nvSpPr>
          <p:cNvPr id="24" name="Ellipse 23"/>
          <p:cNvSpPr/>
          <p:nvPr/>
        </p:nvSpPr>
        <p:spPr>
          <a:xfrm>
            <a:off x="8537864" y="588562"/>
            <a:ext cx="1174898" cy="111641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Gerader Verbinder 24"/>
          <p:cNvCxnSpPr>
            <a:stCxn id="24" idx="0"/>
            <a:endCxn id="24" idx="4"/>
          </p:cNvCxnSpPr>
          <p:nvPr/>
        </p:nvCxnSpPr>
        <p:spPr>
          <a:xfrm>
            <a:off x="9125313" y="588562"/>
            <a:ext cx="0" cy="111641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24" idx="6"/>
            <a:endCxn id="24" idx="2"/>
          </p:cNvCxnSpPr>
          <p:nvPr/>
        </p:nvCxnSpPr>
        <p:spPr>
          <a:xfrm flipH="1">
            <a:off x="8537864" y="1146771"/>
            <a:ext cx="117489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flipH="1">
            <a:off x="9125314" y="891097"/>
            <a:ext cx="515580" cy="192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H="1">
            <a:off x="9125314" y="1396727"/>
            <a:ext cx="515580" cy="192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9100467" y="60242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22</a:t>
            </a:r>
            <a:endParaRPr lang="en-GB" sz="1600" dirty="0"/>
          </a:p>
        </p:txBody>
      </p:sp>
      <p:sp>
        <p:nvSpPr>
          <p:cNvPr id="31" name="Textfeld 30"/>
          <p:cNvSpPr txBox="1"/>
          <p:nvPr/>
        </p:nvSpPr>
        <p:spPr>
          <a:xfrm>
            <a:off x="9096408" y="8523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en-GB" sz="1600" dirty="0"/>
          </a:p>
        </p:txBody>
      </p:sp>
      <p:sp>
        <p:nvSpPr>
          <p:cNvPr id="32" name="Textfeld 31"/>
          <p:cNvSpPr txBox="1"/>
          <p:nvPr/>
        </p:nvSpPr>
        <p:spPr>
          <a:xfrm>
            <a:off x="9100467" y="11094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7</a:t>
            </a:r>
            <a:endParaRPr lang="en-GB" sz="1600" dirty="0"/>
          </a:p>
        </p:txBody>
      </p:sp>
      <p:sp>
        <p:nvSpPr>
          <p:cNvPr id="33" name="Textfeld 32"/>
          <p:cNvSpPr txBox="1"/>
          <p:nvPr/>
        </p:nvSpPr>
        <p:spPr>
          <a:xfrm>
            <a:off x="9100467" y="136315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15</a:t>
            </a:r>
            <a:endParaRPr lang="en-GB" sz="1600" dirty="0"/>
          </a:p>
        </p:txBody>
      </p:sp>
      <p:sp>
        <p:nvSpPr>
          <p:cNvPr id="34" name="Ellipse 33"/>
          <p:cNvSpPr/>
          <p:nvPr/>
        </p:nvSpPr>
        <p:spPr>
          <a:xfrm>
            <a:off x="2412851" y="2056340"/>
            <a:ext cx="1174898" cy="111641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Gerader Verbinder 34"/>
          <p:cNvCxnSpPr>
            <a:stCxn id="34" idx="0"/>
            <a:endCxn id="34" idx="4"/>
          </p:cNvCxnSpPr>
          <p:nvPr/>
        </p:nvCxnSpPr>
        <p:spPr>
          <a:xfrm>
            <a:off x="3000300" y="2056340"/>
            <a:ext cx="0" cy="111641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34" idx="6"/>
            <a:endCxn id="34" idx="2"/>
          </p:cNvCxnSpPr>
          <p:nvPr/>
        </p:nvCxnSpPr>
        <p:spPr>
          <a:xfrm flipH="1">
            <a:off x="2412851" y="2614549"/>
            <a:ext cx="117489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 flipH="1">
            <a:off x="3000301" y="2358875"/>
            <a:ext cx="515580" cy="192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 flipH="1">
            <a:off x="3000301" y="2864505"/>
            <a:ext cx="515580" cy="192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2610716" y="218553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C2</a:t>
            </a:r>
            <a:endParaRPr lang="en-GB" sz="2000" dirty="0"/>
          </a:p>
        </p:txBody>
      </p:sp>
      <p:sp>
        <p:nvSpPr>
          <p:cNvPr id="40" name="Textfeld 39"/>
          <p:cNvSpPr txBox="1"/>
          <p:nvPr/>
        </p:nvSpPr>
        <p:spPr>
          <a:xfrm>
            <a:off x="2975454" y="20702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en-GB" sz="1600" dirty="0"/>
          </a:p>
        </p:txBody>
      </p:sp>
      <p:sp>
        <p:nvSpPr>
          <p:cNvPr id="41" name="Textfeld 40"/>
          <p:cNvSpPr txBox="1"/>
          <p:nvPr/>
        </p:nvSpPr>
        <p:spPr>
          <a:xfrm>
            <a:off x="2971395" y="232015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64</a:t>
            </a:r>
            <a:endParaRPr lang="en-GB" sz="1600" dirty="0"/>
          </a:p>
        </p:txBody>
      </p:sp>
      <p:sp>
        <p:nvSpPr>
          <p:cNvPr id="42" name="Textfeld 41"/>
          <p:cNvSpPr txBox="1"/>
          <p:nvPr/>
        </p:nvSpPr>
        <p:spPr>
          <a:xfrm>
            <a:off x="2975454" y="257718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23</a:t>
            </a:r>
            <a:endParaRPr lang="en-GB" sz="1600" dirty="0"/>
          </a:p>
        </p:txBody>
      </p:sp>
      <p:sp>
        <p:nvSpPr>
          <p:cNvPr id="43" name="Textfeld 42"/>
          <p:cNvSpPr txBox="1"/>
          <p:nvPr/>
        </p:nvSpPr>
        <p:spPr>
          <a:xfrm>
            <a:off x="2956204" y="282130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41</a:t>
            </a:r>
            <a:endParaRPr lang="en-GB" sz="1600" dirty="0"/>
          </a:p>
        </p:txBody>
      </p:sp>
      <p:cxnSp>
        <p:nvCxnSpPr>
          <p:cNvPr id="45" name="Gerade Verbindung mit Pfeil 44"/>
          <p:cNvCxnSpPr>
            <a:stCxn id="34" idx="1"/>
            <a:endCxn id="4" idx="5"/>
          </p:cNvCxnSpPr>
          <p:nvPr/>
        </p:nvCxnSpPr>
        <p:spPr>
          <a:xfrm flipH="1" flipV="1">
            <a:off x="2092675" y="1442020"/>
            <a:ext cx="492236" cy="777816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34" idx="7"/>
            <a:endCxn id="24" idx="2"/>
          </p:cNvCxnSpPr>
          <p:nvPr/>
        </p:nvCxnSpPr>
        <p:spPr>
          <a:xfrm flipV="1">
            <a:off x="3415689" y="1146771"/>
            <a:ext cx="5122175" cy="1073065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2192912" y="136202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</a:t>
            </a:r>
            <a:endParaRPr lang="en-GB" sz="2000" dirty="0"/>
          </a:p>
        </p:txBody>
      </p:sp>
      <p:sp>
        <p:nvSpPr>
          <p:cNvPr id="50" name="Textfeld 49"/>
          <p:cNvSpPr txBox="1"/>
          <p:nvPr/>
        </p:nvSpPr>
        <p:spPr>
          <a:xfrm>
            <a:off x="7806186" y="89499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</a:t>
            </a:r>
            <a:endParaRPr lang="en-GB" sz="2000" dirty="0"/>
          </a:p>
        </p:txBody>
      </p:sp>
      <p:sp>
        <p:nvSpPr>
          <p:cNvPr id="51" name="Ellipse 50"/>
          <p:cNvSpPr/>
          <p:nvPr/>
        </p:nvSpPr>
        <p:spPr>
          <a:xfrm>
            <a:off x="4742502" y="3502690"/>
            <a:ext cx="1174898" cy="111641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Gerader Verbinder 51"/>
          <p:cNvCxnSpPr>
            <a:stCxn id="51" idx="0"/>
            <a:endCxn id="51" idx="4"/>
          </p:cNvCxnSpPr>
          <p:nvPr/>
        </p:nvCxnSpPr>
        <p:spPr>
          <a:xfrm>
            <a:off x="5329951" y="3502690"/>
            <a:ext cx="0" cy="111641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>
            <a:stCxn id="51" idx="6"/>
            <a:endCxn id="51" idx="2"/>
          </p:cNvCxnSpPr>
          <p:nvPr/>
        </p:nvCxnSpPr>
        <p:spPr>
          <a:xfrm flipH="1">
            <a:off x="4742502" y="4060899"/>
            <a:ext cx="117489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H="1">
            <a:off x="5329952" y="3805225"/>
            <a:ext cx="515580" cy="192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 flipH="1">
            <a:off x="5329952" y="4310855"/>
            <a:ext cx="515580" cy="192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4940367" y="363188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C1</a:t>
            </a:r>
            <a:endParaRPr lang="en-GB" sz="2000" dirty="0"/>
          </a:p>
        </p:txBody>
      </p:sp>
      <p:sp>
        <p:nvSpPr>
          <p:cNvPr id="57" name="Textfeld 56"/>
          <p:cNvSpPr txBox="1"/>
          <p:nvPr/>
        </p:nvSpPr>
        <p:spPr>
          <a:xfrm>
            <a:off x="5305105" y="35165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en-GB" sz="1600" dirty="0"/>
          </a:p>
        </p:txBody>
      </p:sp>
      <p:sp>
        <p:nvSpPr>
          <p:cNvPr id="58" name="Textfeld 57"/>
          <p:cNvSpPr txBox="1"/>
          <p:nvPr/>
        </p:nvSpPr>
        <p:spPr>
          <a:xfrm>
            <a:off x="5301046" y="376650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108</a:t>
            </a:r>
            <a:endParaRPr lang="en-GB" sz="1600" dirty="0"/>
          </a:p>
        </p:txBody>
      </p:sp>
      <p:sp>
        <p:nvSpPr>
          <p:cNvPr id="59" name="Textfeld 58"/>
          <p:cNvSpPr txBox="1"/>
          <p:nvPr/>
        </p:nvSpPr>
        <p:spPr>
          <a:xfrm>
            <a:off x="5305105" y="402353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17</a:t>
            </a:r>
            <a:endParaRPr lang="en-GB" sz="1600" dirty="0"/>
          </a:p>
        </p:txBody>
      </p:sp>
      <p:sp>
        <p:nvSpPr>
          <p:cNvPr id="60" name="Textfeld 59"/>
          <p:cNvSpPr txBox="1"/>
          <p:nvPr/>
        </p:nvSpPr>
        <p:spPr>
          <a:xfrm>
            <a:off x="5298725" y="425867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91</a:t>
            </a:r>
            <a:endParaRPr lang="en-GB" sz="1600" dirty="0"/>
          </a:p>
        </p:txBody>
      </p:sp>
      <p:sp>
        <p:nvSpPr>
          <p:cNvPr id="69" name="Ellipse 68"/>
          <p:cNvSpPr/>
          <p:nvPr/>
        </p:nvSpPr>
        <p:spPr>
          <a:xfrm>
            <a:off x="8476263" y="5421215"/>
            <a:ext cx="1174898" cy="111641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0" name="Gerader Verbinder 69"/>
          <p:cNvCxnSpPr>
            <a:stCxn id="69" idx="0"/>
            <a:endCxn id="69" idx="4"/>
          </p:cNvCxnSpPr>
          <p:nvPr/>
        </p:nvCxnSpPr>
        <p:spPr>
          <a:xfrm>
            <a:off x="9063712" y="5421215"/>
            <a:ext cx="0" cy="111641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stCxn id="69" idx="6"/>
            <a:endCxn id="69" idx="2"/>
          </p:cNvCxnSpPr>
          <p:nvPr/>
        </p:nvCxnSpPr>
        <p:spPr>
          <a:xfrm flipH="1">
            <a:off x="8476263" y="5979424"/>
            <a:ext cx="117489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 flipH="1">
            <a:off x="9063713" y="5723750"/>
            <a:ext cx="515580" cy="192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/>
          <p:nvPr/>
        </p:nvCxnSpPr>
        <p:spPr>
          <a:xfrm flipH="1">
            <a:off x="9063713" y="6229380"/>
            <a:ext cx="515580" cy="192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8560913" y="5593950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M4</a:t>
            </a:r>
            <a:endParaRPr lang="en-GB" sz="2000" dirty="0"/>
          </a:p>
        </p:txBody>
      </p:sp>
      <p:sp>
        <p:nvSpPr>
          <p:cNvPr id="75" name="Textfeld 74"/>
          <p:cNvSpPr txBox="1"/>
          <p:nvPr/>
        </p:nvSpPr>
        <p:spPr>
          <a:xfrm>
            <a:off x="9038866" y="543507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en-GB" sz="1600" dirty="0"/>
          </a:p>
        </p:txBody>
      </p:sp>
      <p:sp>
        <p:nvSpPr>
          <p:cNvPr id="76" name="Textfeld 75"/>
          <p:cNvSpPr txBox="1"/>
          <p:nvPr/>
        </p:nvSpPr>
        <p:spPr>
          <a:xfrm>
            <a:off x="9034807" y="568503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111</a:t>
            </a:r>
            <a:endParaRPr lang="en-GB" sz="1600" dirty="0"/>
          </a:p>
        </p:txBody>
      </p:sp>
      <p:sp>
        <p:nvSpPr>
          <p:cNvPr id="77" name="Textfeld 76"/>
          <p:cNvSpPr txBox="1"/>
          <p:nvPr/>
        </p:nvSpPr>
        <p:spPr>
          <a:xfrm>
            <a:off x="9038866" y="59420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30</a:t>
            </a:r>
            <a:endParaRPr lang="en-GB" sz="1600" dirty="0"/>
          </a:p>
        </p:txBody>
      </p:sp>
      <p:sp>
        <p:nvSpPr>
          <p:cNvPr id="78" name="Textfeld 77"/>
          <p:cNvSpPr txBox="1"/>
          <p:nvPr/>
        </p:nvSpPr>
        <p:spPr>
          <a:xfrm>
            <a:off x="9032486" y="616692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81</a:t>
            </a:r>
            <a:endParaRPr lang="en-GB" sz="1600" dirty="0"/>
          </a:p>
        </p:txBody>
      </p:sp>
      <p:sp>
        <p:nvSpPr>
          <p:cNvPr id="87" name="Ellipse 86"/>
          <p:cNvSpPr/>
          <p:nvPr/>
        </p:nvSpPr>
        <p:spPr>
          <a:xfrm>
            <a:off x="1137010" y="4368746"/>
            <a:ext cx="1174898" cy="111641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8" name="Gerader Verbinder 87"/>
          <p:cNvCxnSpPr>
            <a:stCxn id="87" idx="0"/>
            <a:endCxn id="87" idx="4"/>
          </p:cNvCxnSpPr>
          <p:nvPr/>
        </p:nvCxnSpPr>
        <p:spPr>
          <a:xfrm>
            <a:off x="1724459" y="4368746"/>
            <a:ext cx="0" cy="111641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/>
          <p:cNvCxnSpPr>
            <a:stCxn id="87" idx="6"/>
            <a:endCxn id="87" idx="2"/>
          </p:cNvCxnSpPr>
          <p:nvPr/>
        </p:nvCxnSpPr>
        <p:spPr>
          <a:xfrm flipH="1">
            <a:off x="1137010" y="4926955"/>
            <a:ext cx="117489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/>
          <p:nvPr/>
        </p:nvCxnSpPr>
        <p:spPr>
          <a:xfrm flipH="1">
            <a:off x="1724460" y="4671281"/>
            <a:ext cx="515580" cy="192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/>
          <p:cNvCxnSpPr/>
          <p:nvPr/>
        </p:nvCxnSpPr>
        <p:spPr>
          <a:xfrm flipH="1">
            <a:off x="1724460" y="5176911"/>
            <a:ext cx="515580" cy="192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1247787" y="4532772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M3</a:t>
            </a:r>
            <a:endParaRPr lang="en-GB" sz="2000" dirty="0"/>
          </a:p>
        </p:txBody>
      </p:sp>
      <p:sp>
        <p:nvSpPr>
          <p:cNvPr id="93" name="Textfeld 92"/>
          <p:cNvSpPr txBox="1"/>
          <p:nvPr/>
        </p:nvSpPr>
        <p:spPr>
          <a:xfrm>
            <a:off x="1699613" y="438260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en-GB" sz="1600" dirty="0"/>
          </a:p>
        </p:txBody>
      </p:sp>
      <p:sp>
        <p:nvSpPr>
          <p:cNvPr id="94" name="Textfeld 93"/>
          <p:cNvSpPr txBox="1"/>
          <p:nvPr/>
        </p:nvSpPr>
        <p:spPr>
          <a:xfrm>
            <a:off x="1695554" y="463256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243</a:t>
            </a:r>
            <a:endParaRPr lang="en-GB" sz="1600" dirty="0"/>
          </a:p>
        </p:txBody>
      </p:sp>
      <p:sp>
        <p:nvSpPr>
          <p:cNvPr id="95" name="Textfeld 94"/>
          <p:cNvSpPr txBox="1"/>
          <p:nvPr/>
        </p:nvSpPr>
        <p:spPr>
          <a:xfrm>
            <a:off x="1699613" y="488958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25</a:t>
            </a:r>
            <a:endParaRPr lang="en-GB" sz="1600" dirty="0"/>
          </a:p>
        </p:txBody>
      </p:sp>
      <p:sp>
        <p:nvSpPr>
          <p:cNvPr id="96" name="Textfeld 95"/>
          <p:cNvSpPr txBox="1"/>
          <p:nvPr/>
        </p:nvSpPr>
        <p:spPr>
          <a:xfrm>
            <a:off x="1693233" y="512473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218</a:t>
            </a:r>
            <a:endParaRPr lang="en-GB" sz="1600" dirty="0"/>
          </a:p>
        </p:txBody>
      </p:sp>
      <p:sp>
        <p:nvSpPr>
          <p:cNvPr id="125" name="Ellipse 124"/>
          <p:cNvSpPr/>
          <p:nvPr/>
        </p:nvSpPr>
        <p:spPr>
          <a:xfrm>
            <a:off x="3678426" y="5452035"/>
            <a:ext cx="1174898" cy="111641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6" name="Gerader Verbinder 125"/>
          <p:cNvCxnSpPr>
            <a:stCxn id="125" idx="0"/>
            <a:endCxn id="125" idx="4"/>
          </p:cNvCxnSpPr>
          <p:nvPr/>
        </p:nvCxnSpPr>
        <p:spPr>
          <a:xfrm>
            <a:off x="4265875" y="5452035"/>
            <a:ext cx="0" cy="111641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/>
          <p:cNvCxnSpPr>
            <a:stCxn id="125" idx="6"/>
            <a:endCxn id="125" idx="2"/>
          </p:cNvCxnSpPr>
          <p:nvPr/>
        </p:nvCxnSpPr>
        <p:spPr>
          <a:xfrm flipH="1">
            <a:off x="3678426" y="6010244"/>
            <a:ext cx="117489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/>
          <p:cNvCxnSpPr/>
          <p:nvPr/>
        </p:nvCxnSpPr>
        <p:spPr>
          <a:xfrm flipH="1">
            <a:off x="4265876" y="5754570"/>
            <a:ext cx="515580" cy="192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/>
          <p:cNvCxnSpPr/>
          <p:nvPr/>
        </p:nvCxnSpPr>
        <p:spPr>
          <a:xfrm flipH="1">
            <a:off x="4265876" y="6260200"/>
            <a:ext cx="515580" cy="192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/>
          <p:cNvSpPr txBox="1"/>
          <p:nvPr/>
        </p:nvSpPr>
        <p:spPr>
          <a:xfrm>
            <a:off x="3763078" y="5616061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M2</a:t>
            </a:r>
            <a:endParaRPr lang="en-GB" sz="2000" dirty="0"/>
          </a:p>
        </p:txBody>
      </p:sp>
      <p:sp>
        <p:nvSpPr>
          <p:cNvPr id="131" name="Textfeld 130"/>
          <p:cNvSpPr txBox="1"/>
          <p:nvPr/>
        </p:nvSpPr>
        <p:spPr>
          <a:xfrm>
            <a:off x="4241029" y="546589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en-GB" sz="1600" dirty="0"/>
          </a:p>
        </p:txBody>
      </p:sp>
      <p:sp>
        <p:nvSpPr>
          <p:cNvPr id="132" name="Textfeld 131"/>
          <p:cNvSpPr txBox="1"/>
          <p:nvPr/>
        </p:nvSpPr>
        <p:spPr>
          <a:xfrm>
            <a:off x="4236970" y="571585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422</a:t>
            </a:r>
            <a:endParaRPr lang="en-GB" sz="1600" dirty="0"/>
          </a:p>
        </p:txBody>
      </p:sp>
      <p:sp>
        <p:nvSpPr>
          <p:cNvPr id="133" name="Textfeld 132"/>
          <p:cNvSpPr txBox="1"/>
          <p:nvPr/>
        </p:nvSpPr>
        <p:spPr>
          <a:xfrm>
            <a:off x="4241029" y="597287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50</a:t>
            </a:r>
            <a:endParaRPr lang="en-GB" sz="1600" dirty="0"/>
          </a:p>
        </p:txBody>
      </p:sp>
      <p:sp>
        <p:nvSpPr>
          <p:cNvPr id="134" name="Textfeld 133"/>
          <p:cNvSpPr txBox="1"/>
          <p:nvPr/>
        </p:nvSpPr>
        <p:spPr>
          <a:xfrm>
            <a:off x="4224375" y="621829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372</a:t>
            </a:r>
            <a:endParaRPr lang="en-GB" sz="1600" dirty="0"/>
          </a:p>
        </p:txBody>
      </p:sp>
      <p:sp>
        <p:nvSpPr>
          <p:cNvPr id="98" name="Textfeld 97"/>
          <p:cNvSpPr txBox="1"/>
          <p:nvPr/>
        </p:nvSpPr>
        <p:spPr>
          <a:xfrm>
            <a:off x="8607332" y="809070"/>
            <a:ext cx="443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Sta</a:t>
            </a:r>
            <a:endParaRPr lang="en-GB" sz="2400" dirty="0"/>
          </a:p>
        </p:txBody>
      </p:sp>
      <p:sp>
        <p:nvSpPr>
          <p:cNvPr id="99" name="Ellipse 98"/>
          <p:cNvSpPr/>
          <p:nvPr/>
        </p:nvSpPr>
        <p:spPr>
          <a:xfrm>
            <a:off x="6231342" y="2202523"/>
            <a:ext cx="1174898" cy="111641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Gerader Verbinder 100"/>
          <p:cNvCxnSpPr>
            <a:stCxn id="99" idx="0"/>
            <a:endCxn id="99" idx="4"/>
          </p:cNvCxnSpPr>
          <p:nvPr/>
        </p:nvCxnSpPr>
        <p:spPr>
          <a:xfrm>
            <a:off x="6818791" y="2202523"/>
            <a:ext cx="0" cy="111641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/>
          <p:cNvCxnSpPr>
            <a:stCxn id="99" idx="6"/>
            <a:endCxn id="99" idx="2"/>
          </p:cNvCxnSpPr>
          <p:nvPr/>
        </p:nvCxnSpPr>
        <p:spPr>
          <a:xfrm flipH="1">
            <a:off x="6231342" y="2760732"/>
            <a:ext cx="117489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/>
          <p:nvPr/>
        </p:nvCxnSpPr>
        <p:spPr>
          <a:xfrm flipH="1">
            <a:off x="6818792" y="2505058"/>
            <a:ext cx="515580" cy="192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/>
          <p:cNvCxnSpPr/>
          <p:nvPr/>
        </p:nvCxnSpPr>
        <p:spPr>
          <a:xfrm flipH="1">
            <a:off x="6818792" y="3010688"/>
            <a:ext cx="515580" cy="192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6429207" y="2331713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C3</a:t>
            </a:r>
            <a:endParaRPr lang="en-GB" sz="2000" dirty="0"/>
          </a:p>
        </p:txBody>
      </p:sp>
      <p:sp>
        <p:nvSpPr>
          <p:cNvPr id="110" name="Textfeld 109"/>
          <p:cNvSpPr txBox="1"/>
          <p:nvPr/>
        </p:nvSpPr>
        <p:spPr>
          <a:xfrm>
            <a:off x="6793945" y="221638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en-GB" sz="1600" dirty="0"/>
          </a:p>
        </p:txBody>
      </p:sp>
      <p:sp>
        <p:nvSpPr>
          <p:cNvPr id="111" name="Textfeld 110"/>
          <p:cNvSpPr txBox="1"/>
          <p:nvPr/>
        </p:nvSpPr>
        <p:spPr>
          <a:xfrm>
            <a:off x="6789886" y="246634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41</a:t>
            </a:r>
            <a:endParaRPr lang="en-GB" sz="1600" dirty="0"/>
          </a:p>
        </p:txBody>
      </p:sp>
      <p:sp>
        <p:nvSpPr>
          <p:cNvPr id="112" name="Textfeld 111"/>
          <p:cNvSpPr txBox="1"/>
          <p:nvPr/>
        </p:nvSpPr>
        <p:spPr>
          <a:xfrm>
            <a:off x="6793945" y="27233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8</a:t>
            </a:r>
            <a:endParaRPr lang="en-GB" sz="1600" dirty="0"/>
          </a:p>
        </p:txBody>
      </p:sp>
      <p:sp>
        <p:nvSpPr>
          <p:cNvPr id="113" name="Textfeld 112"/>
          <p:cNvSpPr txBox="1"/>
          <p:nvPr/>
        </p:nvSpPr>
        <p:spPr>
          <a:xfrm>
            <a:off x="6797839" y="297905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33</a:t>
            </a:r>
            <a:endParaRPr lang="en-GB" sz="1600" dirty="0"/>
          </a:p>
        </p:txBody>
      </p:sp>
      <p:sp>
        <p:nvSpPr>
          <p:cNvPr id="124" name="Ellipse 123"/>
          <p:cNvSpPr/>
          <p:nvPr/>
        </p:nvSpPr>
        <p:spPr>
          <a:xfrm>
            <a:off x="5739332" y="5421215"/>
            <a:ext cx="1174898" cy="111641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6" name="Gerader Verbinder 135"/>
          <p:cNvCxnSpPr>
            <a:stCxn id="124" idx="0"/>
            <a:endCxn id="124" idx="4"/>
          </p:cNvCxnSpPr>
          <p:nvPr/>
        </p:nvCxnSpPr>
        <p:spPr>
          <a:xfrm>
            <a:off x="6326781" y="5421215"/>
            <a:ext cx="0" cy="111641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/>
          <p:cNvCxnSpPr>
            <a:stCxn id="124" idx="6"/>
            <a:endCxn id="124" idx="2"/>
          </p:cNvCxnSpPr>
          <p:nvPr/>
        </p:nvCxnSpPr>
        <p:spPr>
          <a:xfrm flipH="1">
            <a:off x="5739332" y="5979424"/>
            <a:ext cx="117489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/>
          <p:cNvCxnSpPr/>
          <p:nvPr/>
        </p:nvCxnSpPr>
        <p:spPr>
          <a:xfrm flipH="1">
            <a:off x="6326782" y="5723750"/>
            <a:ext cx="515580" cy="192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/>
          <p:cNvCxnSpPr/>
          <p:nvPr/>
        </p:nvCxnSpPr>
        <p:spPr>
          <a:xfrm flipH="1">
            <a:off x="6326782" y="6229380"/>
            <a:ext cx="515580" cy="192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feld 142"/>
          <p:cNvSpPr txBox="1"/>
          <p:nvPr/>
        </p:nvSpPr>
        <p:spPr>
          <a:xfrm>
            <a:off x="5823984" y="5576532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M1</a:t>
            </a:r>
            <a:endParaRPr lang="en-GB" sz="2000" dirty="0"/>
          </a:p>
        </p:txBody>
      </p:sp>
      <p:sp>
        <p:nvSpPr>
          <p:cNvPr id="144" name="Textfeld 143"/>
          <p:cNvSpPr txBox="1"/>
          <p:nvPr/>
        </p:nvSpPr>
        <p:spPr>
          <a:xfrm>
            <a:off x="6301935" y="543507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en-GB" sz="1600" dirty="0"/>
          </a:p>
        </p:txBody>
      </p:sp>
      <p:sp>
        <p:nvSpPr>
          <p:cNvPr id="145" name="Textfeld 144"/>
          <p:cNvSpPr txBox="1"/>
          <p:nvPr/>
        </p:nvSpPr>
        <p:spPr>
          <a:xfrm>
            <a:off x="6297876" y="568503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500</a:t>
            </a:r>
            <a:endParaRPr lang="en-GB" sz="1600" dirty="0"/>
          </a:p>
        </p:txBody>
      </p:sp>
      <p:sp>
        <p:nvSpPr>
          <p:cNvPr id="146" name="Textfeld 145"/>
          <p:cNvSpPr txBox="1"/>
          <p:nvPr/>
        </p:nvSpPr>
        <p:spPr>
          <a:xfrm>
            <a:off x="6301935" y="59420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12</a:t>
            </a:r>
            <a:endParaRPr lang="en-GB" sz="1600" dirty="0"/>
          </a:p>
        </p:txBody>
      </p:sp>
      <p:sp>
        <p:nvSpPr>
          <p:cNvPr id="147" name="Textfeld 146"/>
          <p:cNvSpPr txBox="1"/>
          <p:nvPr/>
        </p:nvSpPr>
        <p:spPr>
          <a:xfrm>
            <a:off x="6285281" y="617720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488</a:t>
            </a:r>
            <a:endParaRPr lang="en-GB" sz="1600" dirty="0"/>
          </a:p>
        </p:txBody>
      </p:sp>
      <p:cxnSp>
        <p:nvCxnSpPr>
          <p:cNvPr id="149" name="Gerade Verbindung mit Pfeil 148"/>
          <p:cNvCxnSpPr>
            <a:stCxn id="125" idx="1"/>
            <a:endCxn id="4" idx="4"/>
          </p:cNvCxnSpPr>
          <p:nvPr/>
        </p:nvCxnSpPr>
        <p:spPr>
          <a:xfrm flipH="1" flipV="1">
            <a:off x="1677286" y="1605516"/>
            <a:ext cx="2173200" cy="4010015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/>
          <p:cNvCxnSpPr>
            <a:stCxn id="51" idx="0"/>
            <a:endCxn id="4" idx="6"/>
          </p:cNvCxnSpPr>
          <p:nvPr/>
        </p:nvCxnSpPr>
        <p:spPr>
          <a:xfrm flipH="1" flipV="1">
            <a:off x="2264735" y="1047307"/>
            <a:ext cx="3065216" cy="2455383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/>
          <p:cNvCxnSpPr>
            <a:stCxn id="87" idx="1"/>
            <a:endCxn id="4" idx="4"/>
          </p:cNvCxnSpPr>
          <p:nvPr/>
        </p:nvCxnSpPr>
        <p:spPr>
          <a:xfrm flipV="1">
            <a:off x="1309070" y="1605516"/>
            <a:ext cx="368216" cy="2926726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mit Pfeil 152"/>
          <p:cNvCxnSpPr>
            <a:stCxn id="124" idx="7"/>
            <a:endCxn id="24" idx="3"/>
          </p:cNvCxnSpPr>
          <p:nvPr/>
        </p:nvCxnSpPr>
        <p:spPr>
          <a:xfrm flipV="1">
            <a:off x="6742170" y="1541484"/>
            <a:ext cx="1967754" cy="4043227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>
            <a:stCxn id="69" idx="0"/>
            <a:endCxn id="24" idx="4"/>
          </p:cNvCxnSpPr>
          <p:nvPr/>
        </p:nvCxnSpPr>
        <p:spPr>
          <a:xfrm flipV="1">
            <a:off x="9063712" y="1704980"/>
            <a:ext cx="61601" cy="3716235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/>
          <p:cNvCxnSpPr>
            <a:stCxn id="125" idx="0"/>
            <a:endCxn id="34" idx="5"/>
          </p:cNvCxnSpPr>
          <p:nvPr/>
        </p:nvCxnSpPr>
        <p:spPr>
          <a:xfrm flipH="1" flipV="1">
            <a:off x="3415689" y="3009262"/>
            <a:ext cx="850186" cy="2442773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/>
          <p:cNvCxnSpPr>
            <a:stCxn id="87" idx="0"/>
            <a:endCxn id="34" idx="3"/>
          </p:cNvCxnSpPr>
          <p:nvPr/>
        </p:nvCxnSpPr>
        <p:spPr>
          <a:xfrm flipV="1">
            <a:off x="1724459" y="3009262"/>
            <a:ext cx="860452" cy="1359484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/>
          <p:cNvCxnSpPr>
            <a:stCxn id="99" idx="2"/>
            <a:endCxn id="34" idx="6"/>
          </p:cNvCxnSpPr>
          <p:nvPr/>
        </p:nvCxnSpPr>
        <p:spPr>
          <a:xfrm flipH="1" flipV="1">
            <a:off x="3587749" y="2614549"/>
            <a:ext cx="2643593" cy="146183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/>
          <p:cNvCxnSpPr>
            <a:stCxn id="51" idx="7"/>
            <a:endCxn id="99" idx="3"/>
          </p:cNvCxnSpPr>
          <p:nvPr/>
        </p:nvCxnSpPr>
        <p:spPr>
          <a:xfrm flipV="1">
            <a:off x="5745340" y="3155445"/>
            <a:ext cx="658062" cy="510741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/>
          <p:cNvCxnSpPr>
            <a:stCxn id="125" idx="7"/>
            <a:endCxn id="51" idx="4"/>
          </p:cNvCxnSpPr>
          <p:nvPr/>
        </p:nvCxnSpPr>
        <p:spPr>
          <a:xfrm flipV="1">
            <a:off x="4681264" y="4619108"/>
            <a:ext cx="648687" cy="996423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/>
          <p:cNvCxnSpPr>
            <a:stCxn id="124" idx="0"/>
            <a:endCxn id="51" idx="5"/>
          </p:cNvCxnSpPr>
          <p:nvPr/>
        </p:nvCxnSpPr>
        <p:spPr>
          <a:xfrm flipH="1" flipV="1">
            <a:off x="5745340" y="4455612"/>
            <a:ext cx="581441" cy="965603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/>
          <p:cNvCxnSpPr>
            <a:stCxn id="125" idx="6"/>
            <a:endCxn id="99" idx="4"/>
          </p:cNvCxnSpPr>
          <p:nvPr/>
        </p:nvCxnSpPr>
        <p:spPr>
          <a:xfrm flipV="1">
            <a:off x="4853324" y="3318941"/>
            <a:ext cx="1965467" cy="2691303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/>
          <p:cNvCxnSpPr>
            <a:stCxn id="87" idx="7"/>
            <a:endCxn id="24" idx="2"/>
          </p:cNvCxnSpPr>
          <p:nvPr/>
        </p:nvCxnSpPr>
        <p:spPr>
          <a:xfrm flipV="1">
            <a:off x="2139848" y="1146771"/>
            <a:ext cx="6398016" cy="3385471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/>
          <p:cNvCxnSpPr>
            <a:stCxn id="69" idx="1"/>
            <a:endCxn id="99" idx="5"/>
          </p:cNvCxnSpPr>
          <p:nvPr/>
        </p:nvCxnSpPr>
        <p:spPr>
          <a:xfrm flipH="1" flipV="1">
            <a:off x="7234180" y="3155445"/>
            <a:ext cx="1414143" cy="2429266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feld 246"/>
          <p:cNvSpPr txBox="1"/>
          <p:nvPr/>
        </p:nvSpPr>
        <p:spPr>
          <a:xfrm>
            <a:off x="8395414" y="184196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3</a:t>
            </a:r>
            <a:endParaRPr lang="en-GB" sz="2000" dirty="0"/>
          </a:p>
        </p:txBody>
      </p:sp>
      <p:sp>
        <p:nvSpPr>
          <p:cNvPr id="248" name="Textfeld 247"/>
          <p:cNvSpPr txBox="1"/>
          <p:nvPr/>
        </p:nvSpPr>
        <p:spPr>
          <a:xfrm>
            <a:off x="9069798" y="20246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3</a:t>
            </a:r>
            <a:endParaRPr lang="en-GB" sz="2000" dirty="0"/>
          </a:p>
        </p:txBody>
      </p:sp>
      <p:sp>
        <p:nvSpPr>
          <p:cNvPr id="249" name="Textfeld 248"/>
          <p:cNvSpPr txBox="1"/>
          <p:nvPr/>
        </p:nvSpPr>
        <p:spPr>
          <a:xfrm>
            <a:off x="2594156" y="10419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</a:t>
            </a:r>
            <a:endParaRPr lang="en-GB" sz="2000" dirty="0"/>
          </a:p>
        </p:txBody>
      </p:sp>
      <p:sp>
        <p:nvSpPr>
          <p:cNvPr id="251" name="Textfeld 250"/>
          <p:cNvSpPr txBox="1"/>
          <p:nvPr/>
        </p:nvSpPr>
        <p:spPr>
          <a:xfrm>
            <a:off x="1316947" y="195899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</a:t>
            </a:r>
            <a:endParaRPr lang="en-GB" sz="2000" dirty="0"/>
          </a:p>
        </p:txBody>
      </p:sp>
      <p:sp>
        <p:nvSpPr>
          <p:cNvPr id="252" name="Textfeld 251"/>
          <p:cNvSpPr txBox="1"/>
          <p:nvPr/>
        </p:nvSpPr>
        <p:spPr>
          <a:xfrm>
            <a:off x="1903052" y="178542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</a:t>
            </a:r>
            <a:endParaRPr lang="en-GB" sz="2000" dirty="0"/>
          </a:p>
        </p:txBody>
      </p:sp>
      <p:sp>
        <p:nvSpPr>
          <p:cNvPr id="254" name="Textfeld 253"/>
          <p:cNvSpPr txBox="1"/>
          <p:nvPr/>
        </p:nvSpPr>
        <p:spPr>
          <a:xfrm>
            <a:off x="4858187" y="23641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</a:t>
            </a:r>
            <a:endParaRPr lang="en-GB" sz="2000" dirty="0"/>
          </a:p>
        </p:txBody>
      </p:sp>
      <p:sp>
        <p:nvSpPr>
          <p:cNvPr id="255" name="Textfeld 254"/>
          <p:cNvSpPr txBox="1"/>
          <p:nvPr/>
        </p:nvSpPr>
        <p:spPr>
          <a:xfrm>
            <a:off x="7449926" y="163946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3</a:t>
            </a:r>
            <a:endParaRPr lang="en-GB" sz="2000" dirty="0"/>
          </a:p>
        </p:txBody>
      </p:sp>
      <p:sp>
        <p:nvSpPr>
          <p:cNvPr id="256" name="Textfeld 255"/>
          <p:cNvSpPr txBox="1"/>
          <p:nvPr/>
        </p:nvSpPr>
        <p:spPr>
          <a:xfrm>
            <a:off x="1778822" y="357932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4</a:t>
            </a:r>
            <a:endParaRPr lang="en-GB" sz="2000" dirty="0"/>
          </a:p>
        </p:txBody>
      </p:sp>
      <p:sp>
        <p:nvSpPr>
          <p:cNvPr id="260" name="Textfeld 259"/>
          <p:cNvSpPr txBox="1"/>
          <p:nvPr/>
        </p:nvSpPr>
        <p:spPr>
          <a:xfrm>
            <a:off x="3743502" y="460178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</a:t>
            </a:r>
            <a:endParaRPr lang="en-GB" sz="2000" dirty="0"/>
          </a:p>
        </p:txBody>
      </p:sp>
      <p:sp>
        <p:nvSpPr>
          <p:cNvPr id="261" name="Textfeld 260"/>
          <p:cNvSpPr txBox="1"/>
          <p:nvPr/>
        </p:nvSpPr>
        <p:spPr>
          <a:xfrm>
            <a:off x="4609837" y="50487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3</a:t>
            </a:r>
            <a:endParaRPr lang="en-GB" sz="2000" dirty="0"/>
          </a:p>
        </p:txBody>
      </p:sp>
      <p:sp>
        <p:nvSpPr>
          <p:cNvPr id="262" name="Textfeld 261"/>
          <p:cNvSpPr txBox="1"/>
          <p:nvPr/>
        </p:nvSpPr>
        <p:spPr>
          <a:xfrm>
            <a:off x="6500541" y="361466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</a:t>
            </a:r>
            <a:endParaRPr lang="en-GB" sz="2000" dirty="0"/>
          </a:p>
        </p:txBody>
      </p:sp>
      <p:sp>
        <p:nvSpPr>
          <p:cNvPr id="264" name="Textfeld 263"/>
          <p:cNvSpPr txBox="1"/>
          <p:nvPr/>
        </p:nvSpPr>
        <p:spPr>
          <a:xfrm>
            <a:off x="5775391" y="480752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5</a:t>
            </a:r>
            <a:endParaRPr lang="en-GB" sz="2000" dirty="0"/>
          </a:p>
        </p:txBody>
      </p:sp>
      <p:sp>
        <p:nvSpPr>
          <p:cNvPr id="267" name="Textfeld 266"/>
          <p:cNvSpPr txBox="1"/>
          <p:nvPr/>
        </p:nvSpPr>
        <p:spPr>
          <a:xfrm>
            <a:off x="5747154" y="313875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</a:t>
            </a:r>
            <a:endParaRPr lang="en-GB" sz="2000" dirty="0"/>
          </a:p>
        </p:txBody>
      </p:sp>
      <p:sp>
        <p:nvSpPr>
          <p:cNvPr id="268" name="Textfeld 267"/>
          <p:cNvSpPr txBox="1"/>
          <p:nvPr/>
        </p:nvSpPr>
        <p:spPr>
          <a:xfrm>
            <a:off x="8231010" y="463758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2</a:t>
            </a:r>
            <a:endParaRPr lang="en-GB" sz="2000" dirty="0"/>
          </a:p>
        </p:txBody>
      </p:sp>
      <p:cxnSp>
        <p:nvCxnSpPr>
          <p:cNvPr id="148" name="Gerade Verbindung mit Pfeil 147"/>
          <p:cNvCxnSpPr>
            <a:stCxn id="51" idx="1"/>
            <a:endCxn id="34" idx="5"/>
          </p:cNvCxnSpPr>
          <p:nvPr/>
        </p:nvCxnSpPr>
        <p:spPr>
          <a:xfrm flipH="1" flipV="1">
            <a:off x="3415689" y="3009262"/>
            <a:ext cx="1498873" cy="656924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feld 158"/>
          <p:cNvSpPr txBox="1"/>
          <p:nvPr/>
        </p:nvSpPr>
        <p:spPr>
          <a:xfrm>
            <a:off x="4444827" y="349904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1245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606179" y="51374"/>
            <a:ext cx="900573" cy="96845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End</a:t>
            </a:r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/>
          <p:cNvCxnSpPr>
            <a:stCxn id="118" idx="0"/>
            <a:endCxn id="5" idx="3"/>
          </p:cNvCxnSpPr>
          <p:nvPr/>
        </p:nvCxnSpPr>
        <p:spPr>
          <a:xfrm flipV="1">
            <a:off x="2488480" y="878000"/>
            <a:ext cx="1249585" cy="528521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-300" y="0"/>
            <a:ext cx="85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u="sng" dirty="0" err="1" smtClean="0"/>
              <a:t>stage</a:t>
            </a:r>
            <a:endParaRPr lang="en-GB" b="1" u="sng" dirty="0"/>
          </a:p>
        </p:txBody>
      </p:sp>
      <p:sp>
        <p:nvSpPr>
          <p:cNvPr id="65" name="Textfeld 64"/>
          <p:cNvSpPr txBox="1"/>
          <p:nvPr/>
        </p:nvSpPr>
        <p:spPr>
          <a:xfrm>
            <a:off x="743160" y="304767"/>
            <a:ext cx="29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0</a:t>
            </a:r>
            <a:endParaRPr lang="en-GB" dirty="0"/>
          </a:p>
        </p:txBody>
      </p:sp>
      <p:sp>
        <p:nvSpPr>
          <p:cNvPr id="66" name="Textfeld 65"/>
          <p:cNvSpPr txBox="1"/>
          <p:nvPr/>
        </p:nvSpPr>
        <p:spPr>
          <a:xfrm>
            <a:off x="742513" y="1596424"/>
            <a:ext cx="29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1</a:t>
            </a:r>
            <a:endParaRPr lang="en-GB" dirty="0"/>
          </a:p>
        </p:txBody>
      </p:sp>
      <p:sp>
        <p:nvSpPr>
          <p:cNvPr id="67" name="Textfeld 66"/>
          <p:cNvSpPr txBox="1"/>
          <p:nvPr/>
        </p:nvSpPr>
        <p:spPr>
          <a:xfrm>
            <a:off x="748843" y="2926507"/>
            <a:ext cx="29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2</a:t>
            </a:r>
            <a:endParaRPr lang="en-GB" dirty="0"/>
          </a:p>
        </p:txBody>
      </p:sp>
      <p:sp>
        <p:nvSpPr>
          <p:cNvPr id="68" name="Textfeld 67"/>
          <p:cNvSpPr txBox="1"/>
          <p:nvPr/>
        </p:nvSpPr>
        <p:spPr>
          <a:xfrm>
            <a:off x="742513" y="4497683"/>
            <a:ext cx="29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3</a:t>
            </a:r>
            <a:endParaRPr lang="en-GB" dirty="0"/>
          </a:p>
        </p:txBody>
      </p:sp>
      <p:sp>
        <p:nvSpPr>
          <p:cNvPr id="70" name="Textfeld 69"/>
          <p:cNvSpPr txBox="1"/>
          <p:nvPr/>
        </p:nvSpPr>
        <p:spPr>
          <a:xfrm>
            <a:off x="2952686" y="846869"/>
            <a:ext cx="27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</a:t>
            </a:r>
            <a:endParaRPr lang="en-GB" sz="2000" dirty="0"/>
          </a:p>
        </p:txBody>
      </p:sp>
      <p:sp>
        <p:nvSpPr>
          <p:cNvPr id="84" name="Textfeld 83"/>
          <p:cNvSpPr txBox="1"/>
          <p:nvPr/>
        </p:nvSpPr>
        <p:spPr>
          <a:xfrm>
            <a:off x="5073839" y="890310"/>
            <a:ext cx="27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</a:t>
            </a:r>
            <a:endParaRPr lang="en-GB" sz="2000" dirty="0"/>
          </a:p>
        </p:txBody>
      </p:sp>
      <p:sp>
        <p:nvSpPr>
          <p:cNvPr id="85" name="Textfeld 84"/>
          <p:cNvSpPr txBox="1"/>
          <p:nvPr/>
        </p:nvSpPr>
        <p:spPr>
          <a:xfrm>
            <a:off x="3984639" y="1030053"/>
            <a:ext cx="27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</a:t>
            </a:r>
            <a:endParaRPr lang="en-GB" sz="2000" dirty="0"/>
          </a:p>
        </p:txBody>
      </p:sp>
      <p:sp>
        <p:nvSpPr>
          <p:cNvPr id="77" name="Ellipse 76"/>
          <p:cNvSpPr/>
          <p:nvPr/>
        </p:nvSpPr>
        <p:spPr>
          <a:xfrm>
            <a:off x="3613834" y="1396295"/>
            <a:ext cx="885262" cy="8754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M2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78" name="Ellipse 77"/>
          <p:cNvSpPr/>
          <p:nvPr/>
        </p:nvSpPr>
        <p:spPr>
          <a:xfrm>
            <a:off x="5169927" y="1406580"/>
            <a:ext cx="885262" cy="8754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M3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90" name="Ellipse 89"/>
          <p:cNvSpPr/>
          <p:nvPr/>
        </p:nvSpPr>
        <p:spPr>
          <a:xfrm>
            <a:off x="7155431" y="1396295"/>
            <a:ext cx="885262" cy="8754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C1</a:t>
            </a:r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91" name="Gerade Verbindung mit Pfeil 90"/>
          <p:cNvCxnSpPr>
            <a:stCxn id="77" idx="0"/>
            <a:endCxn id="5" idx="4"/>
          </p:cNvCxnSpPr>
          <p:nvPr/>
        </p:nvCxnSpPr>
        <p:spPr>
          <a:xfrm flipV="1">
            <a:off x="4056465" y="1019827"/>
            <a:ext cx="1" cy="376468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78" idx="0"/>
            <a:endCxn id="5" idx="5"/>
          </p:cNvCxnSpPr>
          <p:nvPr/>
        </p:nvCxnSpPr>
        <p:spPr>
          <a:xfrm flipH="1" flipV="1">
            <a:off x="4374866" y="878000"/>
            <a:ext cx="1237692" cy="52858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90" idx="0"/>
            <a:endCxn id="5" idx="6"/>
          </p:cNvCxnSpPr>
          <p:nvPr/>
        </p:nvCxnSpPr>
        <p:spPr>
          <a:xfrm flipH="1" flipV="1">
            <a:off x="4506752" y="535601"/>
            <a:ext cx="3091310" cy="860694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feld 239"/>
          <p:cNvSpPr txBox="1"/>
          <p:nvPr/>
        </p:nvSpPr>
        <p:spPr>
          <a:xfrm>
            <a:off x="5996218" y="612447"/>
            <a:ext cx="27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</a:t>
            </a:r>
            <a:endParaRPr lang="en-GB" sz="2000" dirty="0"/>
          </a:p>
        </p:txBody>
      </p:sp>
      <p:sp>
        <p:nvSpPr>
          <p:cNvPr id="264" name="Textfeld 263"/>
          <p:cNvSpPr txBox="1"/>
          <p:nvPr/>
        </p:nvSpPr>
        <p:spPr>
          <a:xfrm>
            <a:off x="742513" y="6048514"/>
            <a:ext cx="29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4</a:t>
            </a:r>
            <a:endParaRPr lang="en-GB" dirty="0"/>
          </a:p>
        </p:txBody>
      </p:sp>
      <p:sp>
        <p:nvSpPr>
          <p:cNvPr id="111" name="Ellipse 110"/>
          <p:cNvSpPr/>
          <p:nvPr/>
        </p:nvSpPr>
        <p:spPr>
          <a:xfrm>
            <a:off x="7866453" y="2723412"/>
            <a:ext cx="885262" cy="8754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M2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112" name="Ellipse 111"/>
          <p:cNvSpPr/>
          <p:nvPr/>
        </p:nvSpPr>
        <p:spPr>
          <a:xfrm>
            <a:off x="6124105" y="2724877"/>
            <a:ext cx="885262" cy="8754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M1</a:t>
            </a:r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13" name="Gerade Verbindung mit Pfeil 112"/>
          <p:cNvCxnSpPr>
            <a:stCxn id="111" idx="0"/>
            <a:endCxn id="90" idx="5"/>
          </p:cNvCxnSpPr>
          <p:nvPr/>
        </p:nvCxnSpPr>
        <p:spPr>
          <a:xfrm flipH="1" flipV="1">
            <a:off x="7911049" y="2143564"/>
            <a:ext cx="398035" cy="579848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>
            <a:stCxn id="112" idx="0"/>
            <a:endCxn id="90" idx="3"/>
          </p:cNvCxnSpPr>
          <p:nvPr/>
        </p:nvCxnSpPr>
        <p:spPr>
          <a:xfrm flipV="1">
            <a:off x="6566736" y="2143564"/>
            <a:ext cx="718339" cy="581313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/>
          <p:cNvSpPr txBox="1"/>
          <p:nvPr/>
        </p:nvSpPr>
        <p:spPr>
          <a:xfrm>
            <a:off x="6907577" y="2353687"/>
            <a:ext cx="27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5</a:t>
            </a:r>
            <a:endParaRPr lang="en-GB" sz="2000" dirty="0"/>
          </a:p>
        </p:txBody>
      </p:sp>
      <p:sp>
        <p:nvSpPr>
          <p:cNvPr id="116" name="Textfeld 115"/>
          <p:cNvSpPr txBox="1"/>
          <p:nvPr/>
        </p:nvSpPr>
        <p:spPr>
          <a:xfrm>
            <a:off x="7855001" y="2368611"/>
            <a:ext cx="27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3</a:t>
            </a:r>
            <a:endParaRPr lang="en-GB" sz="2000" dirty="0"/>
          </a:p>
        </p:txBody>
      </p:sp>
      <p:sp>
        <p:nvSpPr>
          <p:cNvPr id="118" name="Ellipse 117"/>
          <p:cNvSpPr/>
          <p:nvPr/>
        </p:nvSpPr>
        <p:spPr>
          <a:xfrm>
            <a:off x="2045849" y="1406521"/>
            <a:ext cx="885262" cy="8754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C2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119" name="Ellipse 118"/>
          <p:cNvSpPr/>
          <p:nvPr/>
        </p:nvSpPr>
        <p:spPr>
          <a:xfrm>
            <a:off x="1226959" y="2729826"/>
            <a:ext cx="885262" cy="8754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M</a:t>
            </a:r>
            <a:r>
              <a:rPr lang="de-DE" sz="2400" b="1" dirty="0" smtClean="0">
                <a:solidFill>
                  <a:schemeClr val="tx1"/>
                </a:solidFill>
              </a:rPr>
              <a:t>2</a:t>
            </a:r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20" name="Gerade Verbindung mit Pfeil 119"/>
          <p:cNvCxnSpPr>
            <a:stCxn id="119" idx="0"/>
            <a:endCxn id="118" idx="3"/>
          </p:cNvCxnSpPr>
          <p:nvPr/>
        </p:nvCxnSpPr>
        <p:spPr>
          <a:xfrm flipV="1">
            <a:off x="1669590" y="2153790"/>
            <a:ext cx="505903" cy="576036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lipse 120"/>
          <p:cNvSpPr/>
          <p:nvPr/>
        </p:nvSpPr>
        <p:spPr>
          <a:xfrm>
            <a:off x="2408208" y="2729826"/>
            <a:ext cx="885262" cy="8754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M3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122" name="Ellipse 121"/>
          <p:cNvSpPr/>
          <p:nvPr/>
        </p:nvSpPr>
        <p:spPr>
          <a:xfrm>
            <a:off x="3993793" y="2738685"/>
            <a:ext cx="885262" cy="8754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C3</a:t>
            </a:r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25" name="Gerade Verbindung mit Pfeil 124"/>
          <p:cNvCxnSpPr>
            <a:stCxn id="121" idx="0"/>
            <a:endCxn id="118" idx="4"/>
          </p:cNvCxnSpPr>
          <p:nvPr/>
        </p:nvCxnSpPr>
        <p:spPr>
          <a:xfrm flipH="1" flipV="1">
            <a:off x="2488480" y="2282001"/>
            <a:ext cx="362359" cy="447825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>
            <a:stCxn id="122" idx="1"/>
            <a:endCxn id="118" idx="5"/>
          </p:cNvCxnSpPr>
          <p:nvPr/>
        </p:nvCxnSpPr>
        <p:spPr>
          <a:xfrm flipH="1" flipV="1">
            <a:off x="2801467" y="2153790"/>
            <a:ext cx="1321970" cy="713106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lipse 126"/>
          <p:cNvSpPr/>
          <p:nvPr/>
        </p:nvSpPr>
        <p:spPr>
          <a:xfrm>
            <a:off x="2773545" y="4326330"/>
            <a:ext cx="885262" cy="8754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C1</a:t>
            </a:r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28" name="Gerade Verbindung mit Pfeil 127"/>
          <p:cNvCxnSpPr>
            <a:stCxn id="127" idx="7"/>
            <a:endCxn id="122" idx="3"/>
          </p:cNvCxnSpPr>
          <p:nvPr/>
        </p:nvCxnSpPr>
        <p:spPr>
          <a:xfrm flipV="1">
            <a:off x="3529163" y="3485954"/>
            <a:ext cx="594274" cy="968587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5917707" y="4301002"/>
            <a:ext cx="885262" cy="8754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M4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130" name="Ellipse 129"/>
          <p:cNvSpPr/>
          <p:nvPr/>
        </p:nvSpPr>
        <p:spPr>
          <a:xfrm>
            <a:off x="4314728" y="4301002"/>
            <a:ext cx="885262" cy="8754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M2</a:t>
            </a:r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31" name="Gerade Verbindung mit Pfeil 130"/>
          <p:cNvCxnSpPr>
            <a:stCxn id="129" idx="1"/>
            <a:endCxn id="122" idx="5"/>
          </p:cNvCxnSpPr>
          <p:nvPr/>
        </p:nvCxnSpPr>
        <p:spPr>
          <a:xfrm flipH="1" flipV="1">
            <a:off x="4749411" y="3485954"/>
            <a:ext cx="1297940" cy="943259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/>
          <p:cNvCxnSpPr>
            <a:stCxn id="130" idx="0"/>
            <a:endCxn id="122" idx="4"/>
          </p:cNvCxnSpPr>
          <p:nvPr/>
        </p:nvCxnSpPr>
        <p:spPr>
          <a:xfrm flipH="1" flipV="1">
            <a:off x="4436424" y="3614165"/>
            <a:ext cx="320935" cy="686837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feld 132"/>
          <p:cNvSpPr txBox="1"/>
          <p:nvPr/>
        </p:nvSpPr>
        <p:spPr>
          <a:xfrm>
            <a:off x="1763198" y="2436746"/>
            <a:ext cx="27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2</a:t>
            </a:r>
            <a:endParaRPr lang="en-GB" sz="2000" dirty="0"/>
          </a:p>
        </p:txBody>
      </p:sp>
      <p:sp>
        <p:nvSpPr>
          <p:cNvPr id="134" name="Textfeld 133"/>
          <p:cNvSpPr txBox="1"/>
          <p:nvPr/>
        </p:nvSpPr>
        <p:spPr>
          <a:xfrm>
            <a:off x="2470740" y="2434848"/>
            <a:ext cx="27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4</a:t>
            </a:r>
            <a:endParaRPr lang="en-GB" sz="2000" dirty="0"/>
          </a:p>
        </p:txBody>
      </p:sp>
      <p:sp>
        <p:nvSpPr>
          <p:cNvPr id="135" name="Textfeld 134"/>
          <p:cNvSpPr txBox="1"/>
          <p:nvPr/>
        </p:nvSpPr>
        <p:spPr>
          <a:xfrm>
            <a:off x="3536532" y="3731680"/>
            <a:ext cx="27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</a:t>
            </a:r>
            <a:endParaRPr lang="en-GB" sz="2000" dirty="0"/>
          </a:p>
        </p:txBody>
      </p:sp>
      <p:sp>
        <p:nvSpPr>
          <p:cNvPr id="136" name="Textfeld 135"/>
          <p:cNvSpPr txBox="1"/>
          <p:nvPr/>
        </p:nvSpPr>
        <p:spPr>
          <a:xfrm>
            <a:off x="4631988" y="3893154"/>
            <a:ext cx="27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</a:t>
            </a:r>
            <a:endParaRPr lang="en-GB" sz="2000" dirty="0"/>
          </a:p>
        </p:txBody>
      </p:sp>
      <p:sp>
        <p:nvSpPr>
          <p:cNvPr id="137" name="Textfeld 136"/>
          <p:cNvSpPr txBox="1"/>
          <p:nvPr/>
        </p:nvSpPr>
        <p:spPr>
          <a:xfrm>
            <a:off x="5645325" y="3766837"/>
            <a:ext cx="27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2</a:t>
            </a:r>
            <a:endParaRPr lang="en-GB" sz="2000" dirty="0"/>
          </a:p>
        </p:txBody>
      </p:sp>
      <p:sp>
        <p:nvSpPr>
          <p:cNvPr id="138" name="Textfeld 137"/>
          <p:cNvSpPr txBox="1"/>
          <p:nvPr/>
        </p:nvSpPr>
        <p:spPr>
          <a:xfrm>
            <a:off x="3482734" y="2272768"/>
            <a:ext cx="27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</a:t>
            </a:r>
            <a:endParaRPr lang="en-GB" sz="2000" dirty="0"/>
          </a:p>
        </p:txBody>
      </p:sp>
      <p:sp>
        <p:nvSpPr>
          <p:cNvPr id="139" name="Ellipse 138"/>
          <p:cNvSpPr/>
          <p:nvPr/>
        </p:nvSpPr>
        <p:spPr>
          <a:xfrm>
            <a:off x="3529163" y="5897506"/>
            <a:ext cx="885262" cy="8754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M2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140" name="Ellipse 139"/>
          <p:cNvSpPr/>
          <p:nvPr/>
        </p:nvSpPr>
        <p:spPr>
          <a:xfrm>
            <a:off x="1857758" y="5891088"/>
            <a:ext cx="885262" cy="8754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M1</a:t>
            </a:r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41" name="Gerade Verbindung mit Pfeil 140"/>
          <p:cNvCxnSpPr>
            <a:stCxn id="139" idx="0"/>
            <a:endCxn id="127" idx="5"/>
          </p:cNvCxnSpPr>
          <p:nvPr/>
        </p:nvCxnSpPr>
        <p:spPr>
          <a:xfrm flipH="1" flipV="1">
            <a:off x="3529163" y="5073599"/>
            <a:ext cx="442631" cy="823907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>
            <a:stCxn id="140" idx="0"/>
            <a:endCxn id="127" idx="3"/>
          </p:cNvCxnSpPr>
          <p:nvPr/>
        </p:nvCxnSpPr>
        <p:spPr>
          <a:xfrm flipV="1">
            <a:off x="2300389" y="5073599"/>
            <a:ext cx="602800" cy="817489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feld 142"/>
          <p:cNvSpPr txBox="1"/>
          <p:nvPr/>
        </p:nvSpPr>
        <p:spPr>
          <a:xfrm>
            <a:off x="2381095" y="5299178"/>
            <a:ext cx="27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5</a:t>
            </a:r>
            <a:endParaRPr lang="en-GB" sz="2000" dirty="0"/>
          </a:p>
        </p:txBody>
      </p:sp>
      <p:sp>
        <p:nvSpPr>
          <p:cNvPr id="144" name="Textfeld 143"/>
          <p:cNvSpPr txBox="1"/>
          <p:nvPr/>
        </p:nvSpPr>
        <p:spPr>
          <a:xfrm>
            <a:off x="3517711" y="5321985"/>
            <a:ext cx="27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3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5549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Ellipse 61"/>
          <p:cNvSpPr/>
          <p:nvPr/>
        </p:nvSpPr>
        <p:spPr>
          <a:xfrm>
            <a:off x="5285212" y="51374"/>
            <a:ext cx="900573" cy="96845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400" b="1" dirty="0" err="1" smtClean="0">
                <a:solidFill>
                  <a:schemeClr val="tx1"/>
                </a:solidFill>
              </a:rPr>
              <a:t>Sta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4328313" y="1396295"/>
            <a:ext cx="885262" cy="8754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C2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64" name="Ellipse 63"/>
          <p:cNvSpPr/>
          <p:nvPr/>
        </p:nvSpPr>
        <p:spPr>
          <a:xfrm>
            <a:off x="1826905" y="1396295"/>
            <a:ext cx="885262" cy="8754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M4</a:t>
            </a:r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65" name="Gerade Verbindung mit Pfeil 64"/>
          <p:cNvCxnSpPr>
            <a:stCxn id="64" idx="7"/>
            <a:endCxn id="62" idx="2"/>
          </p:cNvCxnSpPr>
          <p:nvPr/>
        </p:nvCxnSpPr>
        <p:spPr>
          <a:xfrm flipV="1">
            <a:off x="2582523" y="535601"/>
            <a:ext cx="2702689" cy="988905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63" idx="0"/>
            <a:endCxn id="62" idx="3"/>
          </p:cNvCxnSpPr>
          <p:nvPr/>
        </p:nvCxnSpPr>
        <p:spPr>
          <a:xfrm flipV="1">
            <a:off x="4770944" y="878000"/>
            <a:ext cx="646154" cy="518295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280936" y="2723571"/>
            <a:ext cx="885262" cy="8754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C1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3509423" y="2719600"/>
            <a:ext cx="885262" cy="8754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M</a:t>
            </a:r>
            <a:r>
              <a:rPr lang="de-DE" sz="2400" b="1" dirty="0" smtClean="0">
                <a:solidFill>
                  <a:schemeClr val="tx1"/>
                </a:solidFill>
              </a:rPr>
              <a:t>2</a:t>
            </a:r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69" name="Gerade Verbindung mit Pfeil 68"/>
          <p:cNvCxnSpPr>
            <a:stCxn id="67" idx="0"/>
            <a:endCxn id="63" idx="3"/>
          </p:cNvCxnSpPr>
          <p:nvPr/>
        </p:nvCxnSpPr>
        <p:spPr>
          <a:xfrm flipV="1">
            <a:off x="2723567" y="2143564"/>
            <a:ext cx="1734390" cy="580007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68" idx="0"/>
            <a:endCxn id="63" idx="3"/>
          </p:cNvCxnSpPr>
          <p:nvPr/>
        </p:nvCxnSpPr>
        <p:spPr>
          <a:xfrm flipV="1">
            <a:off x="3952054" y="2143564"/>
            <a:ext cx="505903" cy="576036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/>
          <p:cNvSpPr/>
          <p:nvPr/>
        </p:nvSpPr>
        <p:spPr>
          <a:xfrm>
            <a:off x="3019130" y="4319527"/>
            <a:ext cx="885262" cy="8754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M2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1276782" y="4320992"/>
            <a:ext cx="885262" cy="8754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M1</a:t>
            </a:r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73" name="Gerade Verbindung mit Pfeil 72"/>
          <p:cNvCxnSpPr>
            <a:stCxn id="71" idx="0"/>
            <a:endCxn id="67" idx="5"/>
          </p:cNvCxnSpPr>
          <p:nvPr/>
        </p:nvCxnSpPr>
        <p:spPr>
          <a:xfrm flipH="1" flipV="1">
            <a:off x="3036554" y="3470840"/>
            <a:ext cx="425207" cy="848687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72" idx="0"/>
            <a:endCxn id="67" idx="3"/>
          </p:cNvCxnSpPr>
          <p:nvPr/>
        </p:nvCxnSpPr>
        <p:spPr>
          <a:xfrm flipV="1">
            <a:off x="1719413" y="3470840"/>
            <a:ext cx="691167" cy="850152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-300" y="0"/>
            <a:ext cx="85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u="sng" dirty="0" err="1" smtClean="0"/>
              <a:t>stage</a:t>
            </a:r>
            <a:endParaRPr lang="en-GB" b="1" u="sng" dirty="0"/>
          </a:p>
        </p:txBody>
      </p:sp>
      <p:sp>
        <p:nvSpPr>
          <p:cNvPr id="76" name="Textfeld 75"/>
          <p:cNvSpPr txBox="1"/>
          <p:nvPr/>
        </p:nvSpPr>
        <p:spPr>
          <a:xfrm>
            <a:off x="743160" y="304767"/>
            <a:ext cx="29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0</a:t>
            </a:r>
            <a:endParaRPr lang="en-GB" dirty="0"/>
          </a:p>
        </p:txBody>
      </p:sp>
      <p:sp>
        <p:nvSpPr>
          <p:cNvPr id="77" name="Textfeld 76"/>
          <p:cNvSpPr txBox="1"/>
          <p:nvPr/>
        </p:nvSpPr>
        <p:spPr>
          <a:xfrm>
            <a:off x="742513" y="1596424"/>
            <a:ext cx="29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1</a:t>
            </a:r>
            <a:endParaRPr lang="en-GB" dirty="0"/>
          </a:p>
        </p:txBody>
      </p:sp>
      <p:sp>
        <p:nvSpPr>
          <p:cNvPr id="78" name="Textfeld 77"/>
          <p:cNvSpPr txBox="1"/>
          <p:nvPr/>
        </p:nvSpPr>
        <p:spPr>
          <a:xfrm>
            <a:off x="748843" y="2926507"/>
            <a:ext cx="29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2</a:t>
            </a:r>
            <a:endParaRPr lang="en-GB" dirty="0"/>
          </a:p>
        </p:txBody>
      </p:sp>
      <p:sp>
        <p:nvSpPr>
          <p:cNvPr id="79" name="Textfeld 78"/>
          <p:cNvSpPr txBox="1"/>
          <p:nvPr/>
        </p:nvSpPr>
        <p:spPr>
          <a:xfrm>
            <a:off x="742513" y="4497683"/>
            <a:ext cx="29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3</a:t>
            </a:r>
            <a:endParaRPr lang="en-GB" dirty="0"/>
          </a:p>
        </p:txBody>
      </p:sp>
      <p:sp>
        <p:nvSpPr>
          <p:cNvPr id="80" name="Textfeld 79"/>
          <p:cNvSpPr txBox="1"/>
          <p:nvPr/>
        </p:nvSpPr>
        <p:spPr>
          <a:xfrm>
            <a:off x="3519816" y="737037"/>
            <a:ext cx="27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3</a:t>
            </a:r>
            <a:endParaRPr lang="en-GB" sz="2000" dirty="0"/>
          </a:p>
        </p:txBody>
      </p:sp>
      <p:sp>
        <p:nvSpPr>
          <p:cNvPr id="81" name="Textfeld 80"/>
          <p:cNvSpPr txBox="1"/>
          <p:nvPr/>
        </p:nvSpPr>
        <p:spPr>
          <a:xfrm>
            <a:off x="5169135" y="1005044"/>
            <a:ext cx="27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2</a:t>
            </a:r>
            <a:endParaRPr lang="en-GB" sz="2000" dirty="0"/>
          </a:p>
        </p:txBody>
      </p:sp>
      <p:sp>
        <p:nvSpPr>
          <p:cNvPr id="82" name="Textfeld 81"/>
          <p:cNvSpPr txBox="1"/>
          <p:nvPr/>
        </p:nvSpPr>
        <p:spPr>
          <a:xfrm>
            <a:off x="6726593" y="848902"/>
            <a:ext cx="27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3</a:t>
            </a:r>
            <a:endParaRPr lang="en-GB" sz="2000" dirty="0"/>
          </a:p>
        </p:txBody>
      </p:sp>
      <p:sp>
        <p:nvSpPr>
          <p:cNvPr id="85" name="Ellipse 84"/>
          <p:cNvSpPr/>
          <p:nvPr/>
        </p:nvSpPr>
        <p:spPr>
          <a:xfrm>
            <a:off x="7504191" y="1406580"/>
            <a:ext cx="885262" cy="8754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M3</a:t>
            </a:r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88" name="Gerade Verbindung mit Pfeil 87"/>
          <p:cNvCxnSpPr>
            <a:stCxn id="85" idx="0"/>
            <a:endCxn id="62" idx="6"/>
          </p:cNvCxnSpPr>
          <p:nvPr/>
        </p:nvCxnSpPr>
        <p:spPr>
          <a:xfrm flipH="1" flipV="1">
            <a:off x="6185785" y="535601"/>
            <a:ext cx="1761037" cy="870979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/>
          <p:cNvSpPr/>
          <p:nvPr/>
        </p:nvSpPr>
        <p:spPr>
          <a:xfrm>
            <a:off x="4690672" y="2719600"/>
            <a:ext cx="885262" cy="8754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M3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92" name="Ellipse 91"/>
          <p:cNvSpPr/>
          <p:nvPr/>
        </p:nvSpPr>
        <p:spPr>
          <a:xfrm>
            <a:off x="6276257" y="2728459"/>
            <a:ext cx="885262" cy="8754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C3</a:t>
            </a:r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94" name="Gerade Verbindung mit Pfeil 93"/>
          <p:cNvCxnSpPr>
            <a:stCxn id="90" idx="0"/>
            <a:endCxn id="63" idx="4"/>
          </p:cNvCxnSpPr>
          <p:nvPr/>
        </p:nvCxnSpPr>
        <p:spPr>
          <a:xfrm flipH="1" flipV="1">
            <a:off x="4770944" y="2271775"/>
            <a:ext cx="362359" cy="447825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92" idx="1"/>
            <a:endCxn id="63" idx="5"/>
          </p:cNvCxnSpPr>
          <p:nvPr/>
        </p:nvCxnSpPr>
        <p:spPr>
          <a:xfrm flipH="1" flipV="1">
            <a:off x="5083931" y="2143564"/>
            <a:ext cx="1321970" cy="713106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lipse 99"/>
          <p:cNvSpPr/>
          <p:nvPr/>
        </p:nvSpPr>
        <p:spPr>
          <a:xfrm>
            <a:off x="5056009" y="4316104"/>
            <a:ext cx="885262" cy="8754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C1</a:t>
            </a:r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13" name="Gerade Verbindung mit Pfeil 112"/>
          <p:cNvCxnSpPr>
            <a:stCxn id="100" idx="7"/>
            <a:endCxn id="92" idx="3"/>
          </p:cNvCxnSpPr>
          <p:nvPr/>
        </p:nvCxnSpPr>
        <p:spPr>
          <a:xfrm flipV="1">
            <a:off x="5811627" y="3475728"/>
            <a:ext cx="594274" cy="968587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lipse 113"/>
          <p:cNvSpPr/>
          <p:nvPr/>
        </p:nvSpPr>
        <p:spPr>
          <a:xfrm>
            <a:off x="7869092" y="4290776"/>
            <a:ext cx="885262" cy="8754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M4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115" name="Ellipse 114"/>
          <p:cNvSpPr/>
          <p:nvPr/>
        </p:nvSpPr>
        <p:spPr>
          <a:xfrm>
            <a:off x="6597192" y="4290776"/>
            <a:ext cx="885262" cy="8754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M2</a:t>
            </a:r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24" name="Gerade Verbindung mit Pfeil 123"/>
          <p:cNvCxnSpPr>
            <a:stCxn id="114" idx="1"/>
            <a:endCxn id="92" idx="5"/>
          </p:cNvCxnSpPr>
          <p:nvPr/>
        </p:nvCxnSpPr>
        <p:spPr>
          <a:xfrm flipH="1" flipV="1">
            <a:off x="7031875" y="3475728"/>
            <a:ext cx="966861" cy="943259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/>
          <p:cNvCxnSpPr>
            <a:stCxn id="115" idx="0"/>
            <a:endCxn id="92" idx="4"/>
          </p:cNvCxnSpPr>
          <p:nvPr/>
        </p:nvCxnSpPr>
        <p:spPr>
          <a:xfrm flipH="1" flipV="1">
            <a:off x="6718888" y="3603939"/>
            <a:ext cx="320935" cy="686837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126"/>
          <p:cNvSpPr txBox="1"/>
          <p:nvPr/>
        </p:nvSpPr>
        <p:spPr>
          <a:xfrm>
            <a:off x="3216301" y="2095577"/>
            <a:ext cx="27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</a:t>
            </a:r>
            <a:endParaRPr lang="en-GB" sz="2000" dirty="0"/>
          </a:p>
        </p:txBody>
      </p:sp>
      <p:sp>
        <p:nvSpPr>
          <p:cNvPr id="129" name="Textfeld 128"/>
          <p:cNvSpPr txBox="1"/>
          <p:nvPr/>
        </p:nvSpPr>
        <p:spPr>
          <a:xfrm>
            <a:off x="4045662" y="2426520"/>
            <a:ext cx="27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2</a:t>
            </a:r>
            <a:endParaRPr lang="en-GB" sz="2000" dirty="0"/>
          </a:p>
        </p:txBody>
      </p:sp>
      <p:sp>
        <p:nvSpPr>
          <p:cNvPr id="130" name="Textfeld 129"/>
          <p:cNvSpPr txBox="1"/>
          <p:nvPr/>
        </p:nvSpPr>
        <p:spPr>
          <a:xfrm>
            <a:off x="4753204" y="2424622"/>
            <a:ext cx="27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4</a:t>
            </a:r>
            <a:endParaRPr lang="en-GB" sz="2000" dirty="0"/>
          </a:p>
        </p:txBody>
      </p:sp>
      <p:sp>
        <p:nvSpPr>
          <p:cNvPr id="139" name="Textfeld 138"/>
          <p:cNvSpPr txBox="1"/>
          <p:nvPr/>
        </p:nvSpPr>
        <p:spPr>
          <a:xfrm>
            <a:off x="2060254" y="3729082"/>
            <a:ext cx="27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5</a:t>
            </a:r>
            <a:endParaRPr lang="en-GB" sz="2000" dirty="0"/>
          </a:p>
        </p:txBody>
      </p:sp>
      <p:sp>
        <p:nvSpPr>
          <p:cNvPr id="140" name="Textfeld 139"/>
          <p:cNvSpPr txBox="1"/>
          <p:nvPr/>
        </p:nvSpPr>
        <p:spPr>
          <a:xfrm>
            <a:off x="3007678" y="3744006"/>
            <a:ext cx="27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3</a:t>
            </a:r>
            <a:endParaRPr lang="en-GB" sz="2000" dirty="0"/>
          </a:p>
        </p:txBody>
      </p:sp>
      <p:sp>
        <p:nvSpPr>
          <p:cNvPr id="143" name="Textfeld 142"/>
          <p:cNvSpPr txBox="1"/>
          <p:nvPr/>
        </p:nvSpPr>
        <p:spPr>
          <a:xfrm>
            <a:off x="5818996" y="3721454"/>
            <a:ext cx="27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</a:t>
            </a:r>
            <a:endParaRPr lang="en-GB" sz="2000" dirty="0"/>
          </a:p>
        </p:txBody>
      </p:sp>
      <p:sp>
        <p:nvSpPr>
          <p:cNvPr id="144" name="Textfeld 143"/>
          <p:cNvSpPr txBox="1"/>
          <p:nvPr/>
        </p:nvSpPr>
        <p:spPr>
          <a:xfrm>
            <a:off x="6914452" y="3882928"/>
            <a:ext cx="27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</a:t>
            </a:r>
            <a:endParaRPr lang="en-GB" sz="2000" dirty="0"/>
          </a:p>
        </p:txBody>
      </p:sp>
      <p:sp>
        <p:nvSpPr>
          <p:cNvPr id="145" name="Textfeld 144"/>
          <p:cNvSpPr txBox="1"/>
          <p:nvPr/>
        </p:nvSpPr>
        <p:spPr>
          <a:xfrm>
            <a:off x="7596710" y="3756611"/>
            <a:ext cx="27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2</a:t>
            </a:r>
            <a:endParaRPr lang="en-GB" sz="2000" dirty="0"/>
          </a:p>
        </p:txBody>
      </p:sp>
      <p:sp>
        <p:nvSpPr>
          <p:cNvPr id="148" name="Textfeld 147"/>
          <p:cNvSpPr txBox="1"/>
          <p:nvPr/>
        </p:nvSpPr>
        <p:spPr>
          <a:xfrm>
            <a:off x="742513" y="6048514"/>
            <a:ext cx="29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4</a:t>
            </a:r>
            <a:endParaRPr lang="en-GB" dirty="0"/>
          </a:p>
        </p:txBody>
      </p:sp>
      <p:sp>
        <p:nvSpPr>
          <p:cNvPr id="152" name="Textfeld 151"/>
          <p:cNvSpPr txBox="1"/>
          <p:nvPr/>
        </p:nvSpPr>
        <p:spPr>
          <a:xfrm>
            <a:off x="5765198" y="2262542"/>
            <a:ext cx="27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</a:t>
            </a:r>
            <a:endParaRPr lang="en-GB" sz="2000" dirty="0"/>
          </a:p>
        </p:txBody>
      </p:sp>
      <p:sp>
        <p:nvSpPr>
          <p:cNvPr id="83" name="Ellipse 82"/>
          <p:cNvSpPr/>
          <p:nvPr/>
        </p:nvSpPr>
        <p:spPr>
          <a:xfrm>
            <a:off x="5811627" y="5887280"/>
            <a:ext cx="885262" cy="8754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M2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84" name="Ellipse 83"/>
          <p:cNvSpPr/>
          <p:nvPr/>
        </p:nvSpPr>
        <p:spPr>
          <a:xfrm>
            <a:off x="4140222" y="5880862"/>
            <a:ext cx="885262" cy="8754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M1</a:t>
            </a:r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86" name="Gerade Verbindung mit Pfeil 85"/>
          <p:cNvCxnSpPr>
            <a:stCxn id="83" idx="0"/>
            <a:endCxn id="100" idx="5"/>
          </p:cNvCxnSpPr>
          <p:nvPr/>
        </p:nvCxnSpPr>
        <p:spPr>
          <a:xfrm flipH="1" flipV="1">
            <a:off x="5811627" y="5063373"/>
            <a:ext cx="442631" cy="823907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84" idx="0"/>
            <a:endCxn id="100" idx="3"/>
          </p:cNvCxnSpPr>
          <p:nvPr/>
        </p:nvCxnSpPr>
        <p:spPr>
          <a:xfrm flipV="1">
            <a:off x="4582853" y="5063373"/>
            <a:ext cx="602800" cy="817489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/>
          <p:cNvSpPr txBox="1"/>
          <p:nvPr/>
        </p:nvSpPr>
        <p:spPr>
          <a:xfrm>
            <a:off x="4663559" y="5288952"/>
            <a:ext cx="27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5</a:t>
            </a:r>
            <a:endParaRPr lang="en-GB" sz="2000" dirty="0"/>
          </a:p>
        </p:txBody>
      </p:sp>
      <p:sp>
        <p:nvSpPr>
          <p:cNvPr id="109" name="Textfeld 108"/>
          <p:cNvSpPr txBox="1"/>
          <p:nvPr/>
        </p:nvSpPr>
        <p:spPr>
          <a:xfrm>
            <a:off x="5800175" y="5311759"/>
            <a:ext cx="27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3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1774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Breitbild</PresentationFormat>
  <Paragraphs>132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 User</dc:creator>
  <cp:lastModifiedBy>Windows User</cp:lastModifiedBy>
  <cp:revision>25</cp:revision>
  <dcterms:created xsi:type="dcterms:W3CDTF">2020-05-13T19:06:04Z</dcterms:created>
  <dcterms:modified xsi:type="dcterms:W3CDTF">2020-07-31T18:15:19Z</dcterms:modified>
</cp:coreProperties>
</file>