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2120-B52A-4930-9AE1-146AF0212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41D17-A0E5-42F0-9AA4-1B44703C5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8D24-71DE-43F9-A0CF-DE7A4E2A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5AA5-E5E6-44B4-828D-8F7A8026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AD01-83CB-4537-90E6-E886DEFD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23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12D7-CD49-43C9-B147-9C29A73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061BA-DE95-4EBF-9007-55345240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9464-F74F-43B3-80CE-63DC0CDB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44B9-C7D4-4509-A345-6F89BB41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45D18-1B7A-467F-8C77-33C6D2FE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5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BA9C0-2C77-4BE8-8516-D3EFEA736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904A3-ACF1-4F87-A7D9-B49F04CE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D7C2-9187-4A6C-9996-1B01820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AD4A-6C23-4472-BCF2-F58C5030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6F6C5-D2A6-4C2D-A062-CB6F1BAB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2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E812-9344-480A-92BB-86341AD9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DA60-C677-4AE0-8FDF-33DF76EC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AACC-CF9B-4D9A-9BDA-D130EEEB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4BD5-32BC-4FC4-A63A-CF0C1A74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9CA0-5446-4B0A-9215-B5B5C614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9551-4261-42A9-8F6A-AE50434D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19674-6182-4E93-A607-09073EB9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5AAC-EED0-43E6-95FD-2D635EF7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23BAF-D09E-41FC-B59B-738FED0A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E9F1-320E-4ED3-8F38-32EE2ACF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6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F9C1-D7BA-4831-B63C-EB489141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45C0-7C62-42BC-8F92-9DA45FEE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64AE-4B51-4682-941C-5F42341D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E169-F2E0-4E2C-8971-069AEADA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042B-4701-4D86-A3E7-2A943BE5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4E20-309A-453F-9BF5-4D5A8BD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7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B567-BAE0-4A80-A144-2B674C33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C28D-C226-4F2D-A6A5-6834341C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80F7F-0AE2-4CE6-ACEE-F3F868233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D1B55-1158-4867-BBBE-536F719F6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75539-86E2-479B-8BB2-768C3356B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37384-EE47-48DF-9845-69C90AAB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00DB-81F7-4353-93A7-C015D5A6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FE6E3-93B0-4489-9A31-1F540D15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9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6F85-1BE2-484E-8FFB-76AF58D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CDF74-E344-4821-BF65-9449C8A0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13F3-D34F-441C-97B4-C44D5E25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4495-31B8-4DE3-8441-7B2CD312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3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63AAC-6E1F-4DAF-A100-96F03C3A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F0866-CEA4-44F6-B912-3661AD31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26EE6-AB95-4B93-B072-084B40D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27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71B3-6C05-40FE-987E-1C30933C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3DBB-79D9-4BF7-9661-3686F2A3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BB692-911B-48CD-B0D1-F24630C9B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6337-D08C-4580-A446-B89A8B64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220FF-E6F7-43C6-8A95-9048962E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A40CB-178A-4D61-B6A6-917666A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0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248B-E1DB-4A34-833C-395B3D4F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F8C07-8351-4E63-98CF-2AD5FAFA7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EF199-2C9D-4145-B879-3CA0EB88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6F228-0745-4895-B825-6AA9D494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F3F45-F67F-4571-B048-86663A0C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A4042-4AF9-45BC-B548-CE2ECEF1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8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23576-E52B-455E-AC3C-1073CA82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0493-0EC7-4645-811B-327F0BFA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557E-147C-4F16-8573-D1E90963D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F1EF-677F-463E-9F27-B6671E74F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66B8-9B03-4F59-8562-0387DA479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survey/201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survey/20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EAF383-40CB-493B-9886-D798AA94AC1D}"/>
              </a:ext>
            </a:extLst>
          </p:cNvPr>
          <p:cNvSpPr/>
          <p:nvPr/>
        </p:nvSpPr>
        <p:spPr>
          <a:xfrm>
            <a:off x="1808374" y="1694371"/>
            <a:ext cx="92068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Group presentation/demo: [20] </a:t>
            </a:r>
            <a:r>
              <a:rPr lang="en-GB" dirty="0"/>
              <a:t>The project will culminate with you delivering a group verbal presentation that explain your methods and technologies used for the site redevelopment, followed by a quick demo of your software. This should meet the following criteria: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Compare and contrast the different technologies you have considered for completing the tasks;</a:t>
            </a:r>
          </a:p>
          <a:p>
            <a:pPr marL="342900" indent="-342900">
              <a:buAutoNum type="arabicPeriod"/>
            </a:pPr>
            <a:r>
              <a:rPr lang="en-GB" dirty="0"/>
              <a:t>Describe in detail the particular and specific technologies you used and your reasons why;</a:t>
            </a:r>
          </a:p>
          <a:p>
            <a:pPr marL="342900" indent="-342900">
              <a:buAutoNum type="arabicPeriod"/>
            </a:pPr>
            <a:r>
              <a:rPr lang="en-GB" dirty="0"/>
              <a:t>Give a quick demo of your software, explaining specific details of your site. </a:t>
            </a:r>
          </a:p>
        </p:txBody>
      </p:sp>
    </p:spTree>
    <p:extLst>
      <p:ext uri="{BB962C8B-B14F-4D97-AF65-F5344CB8AC3E}">
        <p14:creationId xmlns:p14="http://schemas.microsoft.com/office/powerpoint/2010/main" val="414972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740-48D5-410E-B779-2D6557CC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D3BCF-D57E-4063-A572-5BC3BAB2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6" y="1894273"/>
            <a:ext cx="6160467" cy="484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6E567-6823-4D93-8846-D1891DC3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3046"/>
            <a:ext cx="5929460" cy="4244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E4BC8-39C9-4AC2-91F3-E9541BEBC191}"/>
              </a:ext>
            </a:extLst>
          </p:cNvPr>
          <p:cNvSpPr txBox="1"/>
          <p:nvPr/>
        </p:nvSpPr>
        <p:spPr>
          <a:xfrm>
            <a:off x="3285242" y="1524941"/>
            <a:ext cx="567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discussing what languages to use, we did some research on popular technologies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976B0-309C-4478-877A-2CD6BB059296}"/>
              </a:ext>
            </a:extLst>
          </p:cNvPr>
          <p:cNvSpPr txBox="1"/>
          <p:nvPr/>
        </p:nvSpPr>
        <p:spPr>
          <a:xfrm>
            <a:off x="245097" y="254524"/>
            <a:ext cx="542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https://insights.stackoverflow.com/survey/2019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61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740-48D5-410E-B779-2D6557CC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F62D0-98CA-4A3A-86EC-ABDC7DB0F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8" y="2846894"/>
            <a:ext cx="6048453" cy="3818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3DA663-5FD7-46EC-81B8-79EBDA43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547" y="2846894"/>
            <a:ext cx="6042913" cy="3268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AC5B1B-EA6A-415B-80ED-925A1AF5E08D}"/>
              </a:ext>
            </a:extLst>
          </p:cNvPr>
          <p:cNvSpPr txBox="1"/>
          <p:nvPr/>
        </p:nvSpPr>
        <p:spPr>
          <a:xfrm>
            <a:off x="245097" y="254524"/>
            <a:ext cx="542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https://insights.stackoverflow.com/survey/2019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43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7B77-ED59-4243-B232-3947D30D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</p:txBody>
      </p:sp>
      <p:pic>
        <p:nvPicPr>
          <p:cNvPr id="1026" name="Picture 2" descr="Image result for nodejs logo">
            <a:extLst>
              <a:ext uri="{FF2B5EF4-FFF2-40B4-BE49-F238E27FC236}">
                <a16:creationId xmlns:a16="http://schemas.microsoft.com/office/drawing/2014/main" id="{4EA7F482-C0E4-4283-AC81-5A4EB3B46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95" y="3429000"/>
            <a:ext cx="3652220" cy="22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hp logo">
            <a:extLst>
              <a:ext uri="{FF2B5EF4-FFF2-40B4-BE49-F238E27FC236}">
                <a16:creationId xmlns:a16="http://schemas.microsoft.com/office/drawing/2014/main" id="{5E3B3F15-76A5-4398-880D-0640DC7F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69" y="2476500"/>
            <a:ext cx="2298176" cy="229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jquery logo">
            <a:extLst>
              <a:ext uri="{FF2B5EF4-FFF2-40B4-BE49-F238E27FC236}">
                <a16:creationId xmlns:a16="http://schemas.microsoft.com/office/drawing/2014/main" id="{C788E5C1-9D8A-42AD-A699-E019B05B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85" y="4774676"/>
            <a:ext cx="4334025" cy="11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E2532-5B84-456E-9D13-6426CA60A7B2}"/>
              </a:ext>
            </a:extLst>
          </p:cNvPr>
          <p:cNvSpPr txBox="1"/>
          <p:nvPr/>
        </p:nvSpPr>
        <p:spPr>
          <a:xfrm>
            <a:off x="838200" y="1369292"/>
            <a:ext cx="9803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to think about what sort of connections will be going on within this software.</a:t>
            </a:r>
          </a:p>
          <a:p>
            <a:r>
              <a:rPr lang="en-GB" dirty="0"/>
              <a:t>After planning out some communication between devices it became obvious that there were going to be a large amount of connections between clients and server. Following is an evaluation of the technologies looked at.</a:t>
            </a:r>
          </a:p>
        </p:txBody>
      </p:sp>
      <p:pic>
        <p:nvPicPr>
          <p:cNvPr id="1044" name="Picture 20" descr="Image result for mysql logo">
            <a:extLst>
              <a:ext uri="{FF2B5EF4-FFF2-40B4-BE49-F238E27FC236}">
                <a16:creationId xmlns:a16="http://schemas.microsoft.com/office/drawing/2014/main" id="{33B65311-7CFF-4FC5-84AC-5F955FE8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51" y="5029609"/>
            <a:ext cx="2841272" cy="14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6844-4A45-4DDD-AA87-40151E4A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not to use PHP because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Poor documentation</a:t>
            </a:r>
          </a:p>
          <a:p>
            <a:pPr>
              <a:buFontTx/>
              <a:buChar char="-"/>
            </a:pPr>
            <a:r>
              <a:rPr lang="en-GB" dirty="0"/>
              <a:t>Synchronous operation: unlike JS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4" name="Picture 12" descr="Image result for php logo">
            <a:extLst>
              <a:ext uri="{FF2B5EF4-FFF2-40B4-BE49-F238E27FC236}">
                <a16:creationId xmlns:a16="http://schemas.microsoft.com/office/drawing/2014/main" id="{B18C1CA4-F329-4DD6-B0B3-8D3E23DD2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3" b="21101"/>
          <a:stretch/>
        </p:blipFill>
        <p:spPr bwMode="auto">
          <a:xfrm>
            <a:off x="885334" y="320512"/>
            <a:ext cx="2298176" cy="131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786D8-5DC8-473F-8733-3E5D23F11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33" t="35513" r="3139" b="18286"/>
          <a:stretch/>
        </p:blipFill>
        <p:spPr>
          <a:xfrm>
            <a:off x="7475456" y="197962"/>
            <a:ext cx="4609707" cy="2238866"/>
          </a:xfrm>
          <a:prstGeom prst="rect">
            <a:avLst/>
          </a:prstGeom>
        </p:spPr>
      </p:pic>
      <p:pic>
        <p:nvPicPr>
          <p:cNvPr id="6" name="Picture 4" descr="Image result for red x img">
            <a:extLst>
              <a:ext uri="{FF2B5EF4-FFF2-40B4-BE49-F238E27FC236}">
                <a16:creationId xmlns:a16="http://schemas.microsoft.com/office/drawing/2014/main" id="{4467B0FC-49E1-4597-A3D0-25DAFF04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44" y="474377"/>
            <a:ext cx="989542" cy="9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BC7C-C167-410D-BFAA-E578548A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981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chose to use NodeJS because</a:t>
            </a:r>
          </a:p>
          <a:p>
            <a:pPr marL="0" indent="0">
              <a:buNone/>
            </a:pPr>
            <a:r>
              <a:rPr lang="en-GB" dirty="0"/>
              <a:t>- Has NPM which is better for modularisation.</a:t>
            </a:r>
          </a:p>
          <a:p>
            <a:pPr>
              <a:buFontTx/>
              <a:buChar char="-"/>
            </a:pPr>
            <a:r>
              <a:rPr lang="en-GB" dirty="0"/>
              <a:t>Using it JavaScript means it will be easier for full stack development using one language on the backend and front end, making less effort compared to using multiple languages.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4" name="Picture 2" descr="Image result for nodejs logo">
            <a:extLst>
              <a:ext uri="{FF2B5EF4-FFF2-40B4-BE49-F238E27FC236}">
                <a16:creationId xmlns:a16="http://schemas.microsoft.com/office/drawing/2014/main" id="{29DEEBD5-9C1D-4C71-A869-BBE001C30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308"/>
            <a:ext cx="2310353" cy="14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0D3D3-2B34-468D-8CF2-31886183B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1" t="24072" b="52103"/>
          <a:stretch/>
        </p:blipFill>
        <p:spPr>
          <a:xfrm>
            <a:off x="7734692" y="153186"/>
            <a:ext cx="4331204" cy="909686"/>
          </a:xfrm>
          <a:prstGeom prst="rect">
            <a:avLst/>
          </a:prstGeom>
        </p:spPr>
      </p:pic>
      <p:pic>
        <p:nvPicPr>
          <p:cNvPr id="3074" name="Picture 2" descr="Image result for tick img">
            <a:extLst>
              <a:ext uri="{FF2B5EF4-FFF2-40B4-BE49-F238E27FC236}">
                <a16:creationId xmlns:a16="http://schemas.microsoft.com/office/drawing/2014/main" id="{0A05C131-97AA-41F2-A1A7-402EBDE22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38" y="449873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6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0802-C328-4679-A0E5-64F17F7E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to use jQuery because</a:t>
            </a:r>
          </a:p>
          <a:p>
            <a:pPr marL="0" indent="0">
              <a:buNone/>
            </a:pPr>
            <a:r>
              <a:rPr lang="en-GB" dirty="0"/>
              <a:t>- jQuery makes it a lot easier to bind data to Dom elements which is used in this and just generally speeding up development easier Dom manipulation</a:t>
            </a:r>
          </a:p>
        </p:txBody>
      </p:sp>
      <p:pic>
        <p:nvPicPr>
          <p:cNvPr id="4" name="Picture 14" descr="Image result for jquery logo">
            <a:extLst>
              <a:ext uri="{FF2B5EF4-FFF2-40B4-BE49-F238E27FC236}">
                <a16:creationId xmlns:a16="http://schemas.microsoft.com/office/drawing/2014/main" id="{4A8AC0C4-E266-4B48-98AC-75B591E5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82" y="531632"/>
            <a:ext cx="4334025" cy="11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8B66F-80FC-4CD8-8882-5EEEB5370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1" t="21831" r="1219" b="45747"/>
          <a:stretch/>
        </p:blipFill>
        <p:spPr>
          <a:xfrm>
            <a:off x="7742549" y="113122"/>
            <a:ext cx="4449451" cy="1376314"/>
          </a:xfrm>
          <a:prstGeom prst="rect">
            <a:avLst/>
          </a:prstGeom>
        </p:spPr>
      </p:pic>
      <p:pic>
        <p:nvPicPr>
          <p:cNvPr id="6" name="Picture 2" descr="Image result for tick img">
            <a:extLst>
              <a:ext uri="{FF2B5EF4-FFF2-40B4-BE49-F238E27FC236}">
                <a16:creationId xmlns:a16="http://schemas.microsoft.com/office/drawing/2014/main" id="{0C25D65B-F21F-41B7-AA11-447737D4F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038" y="531632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E78C-E156-48DD-A121-E9FB4447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to use MySQL because</a:t>
            </a:r>
          </a:p>
          <a:p>
            <a:pPr marL="0" indent="0">
              <a:buNone/>
            </a:pPr>
            <a:r>
              <a:rPr lang="en-GB" dirty="0"/>
              <a:t>- </a:t>
            </a:r>
          </a:p>
        </p:txBody>
      </p:sp>
      <p:pic>
        <p:nvPicPr>
          <p:cNvPr id="4" name="Picture 20" descr="Image result for mysql logo">
            <a:extLst>
              <a:ext uri="{FF2B5EF4-FFF2-40B4-BE49-F238E27FC236}">
                <a16:creationId xmlns:a16="http://schemas.microsoft.com/office/drawing/2014/main" id="{41664C9B-6506-4FAA-8301-A33F4B61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05" y="165378"/>
            <a:ext cx="2841272" cy="14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DBDD0-BC04-4C8A-91AD-146088D36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19" t="30495" r="896" b="40949"/>
          <a:stretch/>
        </p:blipFill>
        <p:spPr>
          <a:xfrm>
            <a:off x="7367048" y="165378"/>
            <a:ext cx="4652128" cy="933254"/>
          </a:xfrm>
          <a:prstGeom prst="rect">
            <a:avLst/>
          </a:prstGeom>
        </p:spPr>
      </p:pic>
      <p:pic>
        <p:nvPicPr>
          <p:cNvPr id="6" name="Picture 2" descr="Image result for tick img">
            <a:extLst>
              <a:ext uri="{FF2B5EF4-FFF2-40B4-BE49-F238E27FC236}">
                <a16:creationId xmlns:a16="http://schemas.microsoft.com/office/drawing/2014/main" id="{55E2FE6E-5D7C-4C29-BFFE-0806538D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99" y="518421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7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33AA-19E0-42A2-AE77-355487C3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FC22-8BDA-4665-B093-59FA5B08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12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288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Research</vt:lpstr>
      <vt:lpstr>Research</vt:lpstr>
      <vt:lpstr>Technologies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</dc:creator>
  <cp:lastModifiedBy>Frank Dippnall</cp:lastModifiedBy>
  <cp:revision>13</cp:revision>
  <dcterms:created xsi:type="dcterms:W3CDTF">2020-03-23T11:53:56Z</dcterms:created>
  <dcterms:modified xsi:type="dcterms:W3CDTF">2020-04-03T13:06:18Z</dcterms:modified>
</cp:coreProperties>
</file>