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6" r:id="rId8"/>
    <p:sldId id="262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120-B52A-4930-9AE1-146AF021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1D17-A0E5-42F0-9AA4-1B4470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8D24-71DE-43F9-A0CF-DE7A4E2A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AA5-E5E6-44B4-828D-8F7A802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AD01-83CB-4537-90E6-E886DEF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12D7-CD49-43C9-B147-9C29A73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61BA-DE95-4EBF-9007-55345240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9464-F74F-43B3-80CE-63DC0CD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4B9-C7D4-4509-A345-6F89BB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5D18-1B7A-467F-8C77-33C6D2F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A9C0-2C77-4BE8-8516-D3EFEA73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904A3-ACF1-4F87-A7D9-B49F04CE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D7C2-9187-4A6C-9996-1B01820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AD4A-6C23-4472-BCF2-F58C503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F6C5-D2A6-4C2D-A062-CB6F1BAB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812-9344-480A-92BB-86341A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A60-C677-4AE0-8FDF-33DF76EC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AACC-CF9B-4D9A-9BDA-D130EEE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BD5-32BC-4FC4-A63A-CF0C1A7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9CA0-5446-4B0A-9215-B5B5C61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551-4261-42A9-8F6A-AE50434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9674-6182-4E93-A607-09073EB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AAC-EED0-43E6-95FD-2D635EF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BAF-D09E-41FC-B59B-738FED0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9F1-320E-4ED3-8F38-32EE2A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F9C1-D7BA-4831-B63C-EB48914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45C0-7C62-42BC-8F92-9DA45FEE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4AE-4B51-4682-941C-5F42341D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169-F2E0-4E2C-8971-069AEAD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042B-4701-4D86-A3E7-2A943BE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4E20-309A-453F-9BF5-4D5A8BD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567-BAE0-4A80-A144-2B674C3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C28D-C226-4F2D-A6A5-6834341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F7F-0AE2-4CE6-ACEE-F3F86823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1B55-1158-4867-BBBE-536F719F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5539-86E2-479B-8BB2-768C3356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7384-EE47-48DF-9845-69C90AA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00DB-81F7-4353-93A7-C015D5A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E6E3-93B0-4489-9A31-1F540D1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85-1BE2-484E-8FFB-76AF58D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F74-E344-4821-BF65-9449C8A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13F3-D34F-441C-97B4-C44D5E2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495-31B8-4DE3-8441-7B2CD312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63AAC-6E1F-4DAF-A100-96F03C3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0866-CEA4-44F6-B912-3661AD3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6EE6-AB95-4B93-B072-084B40D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1B3-6C05-40FE-987E-1C30933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DBB-79D9-4BF7-9661-3686F2A3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B692-911B-48CD-B0D1-F24630C9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337-D08C-4580-A446-B89A8B64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20FF-E6F7-43C6-8A95-9048962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40CB-178A-4D61-B6A6-917666A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48B-E1DB-4A34-833C-395B3D4F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C07-8351-4E63-98CF-2AD5FAFA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F199-2C9D-4145-B879-3CA0EB88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F228-0745-4895-B825-6AA9D494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3F45-F67F-4571-B048-86663A0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4042-4AF9-45BC-B548-CE2ECEF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576-E52B-455E-AC3C-1073CA8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493-0EC7-4645-811B-327F0BFA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57E-147C-4F16-8573-D1E90963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F1EF-677F-463E-9F27-B6671E7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66B8-9B03-4F59-8562-0387DA47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C408-194E-4F49-8A59-DEE614CE2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Paperless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9E1-9F89-426B-A318-C6FFC4F31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582"/>
            <a:ext cx="9144000" cy="2540144"/>
          </a:xfrm>
        </p:spPr>
        <p:txBody>
          <a:bodyPr/>
          <a:lstStyle/>
          <a:p>
            <a:r>
              <a:rPr lang="en-GB" b="1" dirty="0"/>
              <a:t>Group 3</a:t>
            </a:r>
            <a:endParaRPr lang="en-GB" dirty="0"/>
          </a:p>
          <a:p>
            <a:r>
              <a:rPr lang="en-GB" dirty="0"/>
              <a:t>Francis Dippnall (17003003) – Back-End + Client APIs</a:t>
            </a:r>
          </a:p>
          <a:p>
            <a:r>
              <a:rPr lang="en-GB" dirty="0"/>
              <a:t>Robert Flynn (16026255) – Counter + Kitchen Front-End</a:t>
            </a:r>
          </a:p>
          <a:p>
            <a:r>
              <a:rPr lang="en-GB" dirty="0"/>
              <a:t>Jacob Croker (17083659) – Waiter View + Mobile Accessibility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72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78C-E156-48DD-A121-E9FB4447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MySQL because</a:t>
            </a:r>
          </a:p>
          <a:p>
            <a:pPr marL="0" indent="0">
              <a:buNone/>
            </a:pPr>
            <a:r>
              <a:rPr lang="en-GB" dirty="0"/>
              <a:t>- We already know all the data we want to save, requiring less maintenance.</a:t>
            </a:r>
          </a:p>
          <a:p>
            <a:pPr marL="0" indent="0">
              <a:buNone/>
            </a:pPr>
            <a:r>
              <a:rPr lang="en-GB" dirty="0"/>
              <a:t>- It gives us more control over the structure.</a:t>
            </a:r>
          </a:p>
        </p:txBody>
      </p:sp>
      <p:pic>
        <p:nvPicPr>
          <p:cNvPr id="4" name="Picture 20" descr="Image result for mysql logo">
            <a:extLst>
              <a:ext uri="{FF2B5EF4-FFF2-40B4-BE49-F238E27FC236}">
                <a16:creationId xmlns:a16="http://schemas.microsoft.com/office/drawing/2014/main" id="{41664C9B-6506-4FAA-8301-A33F4B61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5" y="165378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BDD0-BC04-4C8A-91AD-146088D3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9" t="30495" r="896" b="40949"/>
          <a:stretch/>
        </p:blipFill>
        <p:spPr>
          <a:xfrm>
            <a:off x="7367048" y="165378"/>
            <a:ext cx="4652128" cy="93325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55E2FE6E-5D7C-4C29-BFFE-0806538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9" y="518421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AA-19E0-42A2-AE77-35548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91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BCF-D57E-4063-A572-5BC3BAB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" y="1894273"/>
            <a:ext cx="6160467" cy="484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E567-6823-4D93-8846-D1891D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3046"/>
            <a:ext cx="5929460" cy="424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E4BC8-39C9-4AC2-91F3-E9541BEBC191}"/>
              </a:ext>
            </a:extLst>
          </p:cNvPr>
          <p:cNvSpPr txBox="1"/>
          <p:nvPr/>
        </p:nvSpPr>
        <p:spPr>
          <a:xfrm>
            <a:off x="3285242" y="1524941"/>
            <a:ext cx="56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discussing what languages to use, we did some research on popular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76B0-309C-4478-877A-2CD6BB059296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62D0-98CA-4A3A-86EC-ABDC7DB0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2846894"/>
            <a:ext cx="6048453" cy="3818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DA663-5FD7-46EC-81B8-79EBDA4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2846894"/>
            <a:ext cx="6042913" cy="326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C5B1B-EA6A-415B-80ED-925A1AF5E08D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B77-ED59-4243-B232-3947D30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pic>
        <p:nvPicPr>
          <p:cNvPr id="1026" name="Picture 2" descr="Image result for nodejs logo">
            <a:extLst>
              <a:ext uri="{FF2B5EF4-FFF2-40B4-BE49-F238E27FC236}">
                <a16:creationId xmlns:a16="http://schemas.microsoft.com/office/drawing/2014/main" id="{4EA7F482-C0E4-4283-AC81-5A4EB3B4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429000"/>
            <a:ext cx="3652220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>
            <a:extLst>
              <a:ext uri="{FF2B5EF4-FFF2-40B4-BE49-F238E27FC236}">
                <a16:creationId xmlns:a16="http://schemas.microsoft.com/office/drawing/2014/main" id="{5E3B3F15-76A5-4398-880D-0640DC7F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69" y="2476500"/>
            <a:ext cx="2298176" cy="22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query logo">
            <a:extLst>
              <a:ext uri="{FF2B5EF4-FFF2-40B4-BE49-F238E27FC236}">
                <a16:creationId xmlns:a16="http://schemas.microsoft.com/office/drawing/2014/main" id="{C788E5C1-9D8A-42AD-A699-E019B0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5" y="4774676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E2532-5B84-456E-9D13-6426CA60A7B2}"/>
              </a:ext>
            </a:extLst>
          </p:cNvPr>
          <p:cNvSpPr txBox="1"/>
          <p:nvPr/>
        </p:nvSpPr>
        <p:spPr>
          <a:xfrm>
            <a:off x="838200" y="1369292"/>
            <a:ext cx="980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to think about what sort of connections will be going on within this software.</a:t>
            </a:r>
          </a:p>
          <a:p>
            <a:r>
              <a:rPr lang="en-GB" dirty="0"/>
              <a:t>After planning out some communication between devices it became obvious that there were going to be a large amount of connections between clients and server. Following is an evaluation of the technologies looked at.</a:t>
            </a:r>
          </a:p>
        </p:txBody>
      </p:sp>
      <p:pic>
        <p:nvPicPr>
          <p:cNvPr id="1044" name="Picture 20" descr="Image result for mysql logo">
            <a:extLst>
              <a:ext uri="{FF2B5EF4-FFF2-40B4-BE49-F238E27FC236}">
                <a16:creationId xmlns:a16="http://schemas.microsoft.com/office/drawing/2014/main" id="{33B65311-7CFF-4FC5-84AC-5F955F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51" y="5029609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PHP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Poor documentation</a:t>
            </a:r>
          </a:p>
          <a:p>
            <a:pPr>
              <a:buFontTx/>
              <a:buChar char="-"/>
            </a:pPr>
            <a:r>
              <a:rPr lang="en-GB" dirty="0"/>
              <a:t>Synchronous operation: unlike JS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12" descr="Image result for php logo">
            <a:extLst>
              <a:ext uri="{FF2B5EF4-FFF2-40B4-BE49-F238E27FC236}">
                <a16:creationId xmlns:a16="http://schemas.microsoft.com/office/drawing/2014/main" id="{B18C1CA4-F329-4DD6-B0B3-8D3E23DD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3" b="21101"/>
          <a:stretch/>
        </p:blipFill>
        <p:spPr bwMode="auto">
          <a:xfrm>
            <a:off x="885334" y="320512"/>
            <a:ext cx="2298176" cy="13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786D8-5DC8-473F-8733-3E5D23F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33" t="35513" r="3139" b="18286"/>
          <a:stretch/>
        </p:blipFill>
        <p:spPr>
          <a:xfrm>
            <a:off x="7475456" y="197962"/>
            <a:ext cx="4609707" cy="2238866"/>
          </a:xfrm>
          <a:prstGeom prst="rect">
            <a:avLst/>
          </a:prstGeom>
        </p:spPr>
      </p:pic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C7C-C167-410D-BFAA-E578548A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8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chose to use NodeJS because</a:t>
            </a:r>
          </a:p>
          <a:p>
            <a:pPr marL="0" indent="0">
              <a:buNone/>
            </a:pPr>
            <a:r>
              <a:rPr lang="en-GB" dirty="0"/>
              <a:t>- Has NPM which is better for modularisation.</a:t>
            </a:r>
          </a:p>
          <a:p>
            <a:pPr>
              <a:buFontTx/>
              <a:buChar char="-"/>
            </a:pPr>
            <a:r>
              <a:rPr lang="en-GB" dirty="0"/>
              <a:t>Using it JavaScript means it will be easier for full stack development using one language on the backend and front end, making less effort compared to using multiple languages.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2" descr="Image result for nodejs logo">
            <a:extLst>
              <a:ext uri="{FF2B5EF4-FFF2-40B4-BE49-F238E27FC236}">
                <a16:creationId xmlns:a16="http://schemas.microsoft.com/office/drawing/2014/main" id="{29DEEBD5-9C1D-4C71-A869-BBE001C3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308"/>
            <a:ext cx="2310353" cy="14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0D3D3-2B34-468D-8CF2-31886183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1" t="24072" b="52103"/>
          <a:stretch/>
        </p:blipFill>
        <p:spPr>
          <a:xfrm>
            <a:off x="7734692" y="153186"/>
            <a:ext cx="4331204" cy="909686"/>
          </a:xfrm>
          <a:prstGeom prst="rect">
            <a:avLst/>
          </a:prstGeom>
        </p:spPr>
      </p:pic>
      <p:pic>
        <p:nvPicPr>
          <p:cNvPr id="3074" name="Picture 2" descr="Image result for tick img">
            <a:extLst>
              <a:ext uri="{FF2B5EF4-FFF2-40B4-BE49-F238E27FC236}">
                <a16:creationId xmlns:a16="http://schemas.microsoft.com/office/drawing/2014/main" id="{0A05C131-97AA-41F2-A1A7-402EBDE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449873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AngularJS because</a:t>
            </a:r>
          </a:p>
          <a:p>
            <a:pPr>
              <a:buFontTx/>
              <a:buChar char="-"/>
            </a:pPr>
            <a:r>
              <a:rPr lang="en-GB" dirty="0"/>
              <a:t>Creating the web app as a single page application was not necessary for this project</a:t>
            </a:r>
          </a:p>
          <a:p>
            <a:pPr>
              <a:buFontTx/>
              <a:buChar char="-"/>
            </a:pPr>
            <a:r>
              <a:rPr lang="en-GB" dirty="0"/>
              <a:t>Less familiarity, AngularJS has a bit of a learning curve as it works quite differently to other JavaScript frameworks and libraries which could make it hard for everyone to work together on the project.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gularJS dynamic directives - Linagora Engineering - Medium">
            <a:extLst>
              <a:ext uri="{FF2B5EF4-FFF2-40B4-BE49-F238E27FC236}">
                <a16:creationId xmlns:a16="http://schemas.microsoft.com/office/drawing/2014/main" id="{70CD43AD-729C-4662-9951-FFF20966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33985"/>
            <a:ext cx="211455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5A704F-EDBF-4F58-8C20-CD9FD16D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9" y="244475"/>
            <a:ext cx="5305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0802-C328-4679-A0E5-64F17F7E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jQuery because</a:t>
            </a:r>
          </a:p>
          <a:p>
            <a:pPr marL="0" indent="0">
              <a:buNone/>
            </a:pPr>
            <a:r>
              <a:rPr lang="en-GB" dirty="0"/>
              <a:t>- provides many tools that simplify code and speed up development</a:t>
            </a:r>
          </a:p>
          <a:p>
            <a:pPr>
              <a:buFontTx/>
              <a:buChar char="-"/>
            </a:pPr>
            <a:r>
              <a:rPr lang="en-GB" dirty="0"/>
              <a:t>jQuery makes it easy to bind data to Dom elements</a:t>
            </a:r>
          </a:p>
          <a:p>
            <a:pPr>
              <a:buFontTx/>
              <a:buChar char="-"/>
            </a:pPr>
            <a:r>
              <a:rPr lang="en-GB" dirty="0"/>
              <a:t>Relatively lightweight</a:t>
            </a:r>
          </a:p>
          <a:p>
            <a:pPr>
              <a:buFontTx/>
              <a:buChar char="-"/>
            </a:pPr>
            <a:r>
              <a:rPr lang="en-GB" dirty="0"/>
              <a:t>Syntax is easy to understand and similar to vanilla JavaScript</a:t>
            </a:r>
          </a:p>
        </p:txBody>
      </p:sp>
      <p:pic>
        <p:nvPicPr>
          <p:cNvPr id="4" name="Picture 14" descr="Image result for jquery logo">
            <a:extLst>
              <a:ext uri="{FF2B5EF4-FFF2-40B4-BE49-F238E27FC236}">
                <a16:creationId xmlns:a16="http://schemas.microsoft.com/office/drawing/2014/main" id="{4A8AC0C4-E266-4B48-98AC-75B591E5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2" y="531632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B66F-80FC-4CD8-8882-5EEEB537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21831" r="1219" b="45747"/>
          <a:stretch/>
        </p:blipFill>
        <p:spPr>
          <a:xfrm>
            <a:off x="7742549" y="113122"/>
            <a:ext cx="4449451" cy="137631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0C25D65B-F21F-41B7-AA11-447737D4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8" y="531632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MongoDB because</a:t>
            </a:r>
          </a:p>
          <a:p>
            <a:pPr marL="0" indent="0">
              <a:buNone/>
            </a:pPr>
            <a:r>
              <a:rPr lang="en-GB" dirty="0"/>
              <a:t>- It gives us less control of what data is being saved.</a:t>
            </a:r>
          </a:p>
          <a:p>
            <a:pPr marL="0" indent="0">
              <a:buNone/>
            </a:pPr>
            <a:r>
              <a:rPr lang="en-GB" dirty="0"/>
              <a:t>- Flexibility isn’t necessary.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66" y="422890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200CFB-CC12-4A32-AFAF-EA2803BE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7" y="267780"/>
            <a:ext cx="5257800" cy="1809750"/>
          </a:xfrm>
          <a:prstGeom prst="rect">
            <a:avLst/>
          </a:prstGeom>
        </p:spPr>
      </p:pic>
      <p:pic>
        <p:nvPicPr>
          <p:cNvPr id="1026" name="Picture 2" descr="The most popular database for modern apps | MongoDB">
            <a:extLst>
              <a:ext uri="{FF2B5EF4-FFF2-40B4-BE49-F238E27FC236}">
                <a16:creationId xmlns:a16="http://schemas.microsoft.com/office/drawing/2014/main" id="{CCF6FDFC-87BA-4A86-AF41-B1B49195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" y="203614"/>
            <a:ext cx="5257800" cy="14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346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Paperless Restaurant</vt:lpstr>
      <vt:lpstr>Research</vt:lpstr>
      <vt:lpstr>Research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Frank Dippnall</cp:lastModifiedBy>
  <cp:revision>44</cp:revision>
  <dcterms:created xsi:type="dcterms:W3CDTF">2020-03-23T11:53:56Z</dcterms:created>
  <dcterms:modified xsi:type="dcterms:W3CDTF">2020-04-03T18:52:34Z</dcterms:modified>
</cp:coreProperties>
</file>