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86" r:id="rId3"/>
    <p:sldId id="262" r:id="rId4"/>
    <p:sldId id="258" r:id="rId5"/>
    <p:sldId id="263" r:id="rId6"/>
    <p:sldId id="264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92" r:id="rId17"/>
    <p:sldId id="278" r:id="rId18"/>
    <p:sldId id="291" r:id="rId19"/>
    <p:sldId id="279" r:id="rId20"/>
    <p:sldId id="281" r:id="rId21"/>
    <p:sldId id="295" r:id="rId22"/>
    <p:sldId id="283" r:id="rId23"/>
    <p:sldId id="282" r:id="rId24"/>
    <p:sldId id="287" r:id="rId25"/>
    <p:sldId id="289" r:id="rId26"/>
    <p:sldId id="290" r:id="rId27"/>
    <p:sldId id="293" r:id="rId28"/>
    <p:sldId id="294" r:id="rId2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FF0000"/>
    <a:srgbClr val="012351"/>
    <a:srgbClr val="01214D"/>
    <a:srgbClr val="012049"/>
    <a:srgbClr val="02285A"/>
    <a:srgbClr val="01142D"/>
    <a:srgbClr val="022451"/>
    <a:srgbClr val="0024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F1504F-DE1D-4B70-AE2E-89EBEDF82A16}" v="75" dt="2023-05-26T16:13:06.1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9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C707DF-148B-7143-ED64-5EFE8C0F2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09EA99B-0A49-E62D-0E3F-EC7902C7C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464356-960D-38DD-99C8-9BE335B61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219A-2CBD-4FB9-A054-C0A8754EF5D7}" type="datetimeFigureOut">
              <a:rPr lang="de-CH" smtClean="0"/>
              <a:t>31.05.2023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98030B-4F0B-5291-A2E4-0138721DF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A3CE2E-B9A4-2B79-4B2E-E01727B76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363C1-30DF-47DF-BBA2-75ABBDAB29BF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02634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46A9B0-53BD-798E-F15F-492FAE4D2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B5834F7-4E5F-4063-D7BE-959383447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0A01EF-FB35-C215-225B-DE7987DB8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219A-2CBD-4FB9-A054-C0A8754EF5D7}" type="datetimeFigureOut">
              <a:rPr lang="de-CH" smtClean="0"/>
              <a:t>31.05.2023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264653-2FE9-2ECC-D64E-7BAB9B04B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E5F2F8-5222-E269-DDD6-FD40D638B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363C1-30DF-47DF-BBA2-75ABBDAB29BF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96662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1C00FC2-A532-796E-585C-7E3CB3C6E4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F6613A7-9F37-A7E3-5A5A-C46D52410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B38CBA-3F8F-6BCB-53B4-E7796D03D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219A-2CBD-4FB9-A054-C0A8754EF5D7}" type="datetimeFigureOut">
              <a:rPr lang="de-CH" smtClean="0"/>
              <a:t>31.05.2023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FDB35F-6732-6E29-E632-C7751D5DB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CD9B97-595C-6F1B-D31F-5D09E6A55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363C1-30DF-47DF-BBA2-75ABBDAB29BF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269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8B98D2-32DC-E983-8246-5EF602906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921F04-9E1B-76AD-847B-9D9F92C48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26D869-8A92-79F4-441D-029F7BF27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219A-2CBD-4FB9-A054-C0A8754EF5D7}" type="datetimeFigureOut">
              <a:rPr lang="de-CH" smtClean="0"/>
              <a:t>31.05.2023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E19467-C543-0D0F-07EE-80F36D5B8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F54C31-4758-34E0-FFDD-14C6AB6E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363C1-30DF-47DF-BBA2-75ABBDAB29BF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60954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7D05F9-1041-ADF9-F55A-929C1AA89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E666B9-1CDC-FC7D-7A42-383D5B307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31A402-52E7-9503-2ECC-175994E11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219A-2CBD-4FB9-A054-C0A8754EF5D7}" type="datetimeFigureOut">
              <a:rPr lang="de-CH" smtClean="0"/>
              <a:t>31.05.2023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A95ADF-EF20-FE50-10FD-4ED8338EA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8AFB1D-DFA1-822B-99D9-915C24B5F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363C1-30DF-47DF-BBA2-75ABBDAB29BF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43446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7C5ACF-21CC-2EB2-0309-9FA0DE51E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DC6C1F-7997-A3CD-3151-D69B5DAAFA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E5E46CF-6075-760D-1C4D-31F4F0B0F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904E9D5-A584-E2C9-14A9-C7DB7F66A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219A-2CBD-4FB9-A054-C0A8754EF5D7}" type="datetimeFigureOut">
              <a:rPr lang="de-CH" smtClean="0"/>
              <a:t>31.05.2023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88B942-8F4F-6C50-0AF6-F7BD0D7DA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18E823-4CA2-9D97-A01F-64405D26B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363C1-30DF-47DF-BBA2-75ABBDAB29BF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09301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3EC302-BA08-B335-3A03-3131A38CA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960C86-3A94-BB32-BC4B-177B8D77F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EA82A10-EC5A-EF04-5AAB-6457981E9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4A29CA7-BC6A-4BB6-2753-2D0BF873B2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9A58507-BAB5-3BAD-0A32-B0C6120E74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5695A2F-ED98-72AE-44A4-A570BDC44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219A-2CBD-4FB9-A054-C0A8754EF5D7}" type="datetimeFigureOut">
              <a:rPr lang="de-CH" smtClean="0"/>
              <a:t>31.05.2023</a:t>
            </a:fld>
            <a:endParaRPr lang="de-CH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343BF2E-574A-9EE4-8ACC-03D412274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9A2ABE5-5E01-8953-F439-6B7588A88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363C1-30DF-47DF-BBA2-75ABBDAB29BF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5677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EFB1AB-7655-F546-2BE4-ABC7CACF1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1E24FC0-14C8-27E9-3BC8-E89D1D217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219A-2CBD-4FB9-A054-C0A8754EF5D7}" type="datetimeFigureOut">
              <a:rPr lang="de-CH" smtClean="0"/>
              <a:t>31.05.2023</a:t>
            </a:fld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8832256-751E-3C5D-435E-5C8E4A5F9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3F62388-4866-92D5-973F-084372797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363C1-30DF-47DF-BBA2-75ABBDAB29BF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86397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D44B7EA-D4E3-60E7-E8B7-7A741614C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219A-2CBD-4FB9-A054-C0A8754EF5D7}" type="datetimeFigureOut">
              <a:rPr lang="de-CH" smtClean="0"/>
              <a:t>31.05.2023</a:t>
            </a:fld>
            <a:endParaRPr lang="de-CH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643FAF7-748A-46FB-94EB-E4405837C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C7C393E-EAC9-D20B-68A5-E984BF89B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363C1-30DF-47DF-BBA2-75ABBDAB29BF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15668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0232FC-EC9E-5AEA-080B-0D5E65142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A1A373-59FC-593D-433C-DD19535FB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42A67F2-EFB4-03C5-CF5E-EFDB103A8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2F4B56D-1392-8920-19A9-5138A2DDC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219A-2CBD-4FB9-A054-C0A8754EF5D7}" type="datetimeFigureOut">
              <a:rPr lang="de-CH" smtClean="0"/>
              <a:t>31.05.2023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E0521F-44A8-7A26-27CA-46AA1C090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B7531D-0658-EDAA-5B29-85604C48B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363C1-30DF-47DF-BBA2-75ABBDAB29BF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05244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4A134C-5856-6D0E-0242-CD158B1A9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4E313AB-32E7-F624-5FFF-7C274FEBB9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055A12E-1D0C-E91E-E8CC-AE18C54E6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CC6998-0C44-CDF4-85DC-BB60E3780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219A-2CBD-4FB9-A054-C0A8754EF5D7}" type="datetimeFigureOut">
              <a:rPr lang="de-CH" smtClean="0"/>
              <a:t>31.05.2023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85AADA-9B74-600E-69DD-237DBB515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C326599-8CC4-8A77-78C2-4A02185DD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363C1-30DF-47DF-BBA2-75ABBDAB29BF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6821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4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A8AF0F6-0171-26DE-90D8-2C6CE9D18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3EA7B3-2D52-C7A8-DC10-2B91A8F9B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1FB9FE-7E23-308B-E2A1-E5D658AFAE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0219A-2CBD-4FB9-A054-C0A8754EF5D7}" type="datetimeFigureOut">
              <a:rPr lang="de-CH" smtClean="0"/>
              <a:t>31.05.2023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C0E3F9-BE55-0DB7-915D-E737BB205A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CCCF94-299C-3C9C-D060-0F35669950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363C1-30DF-47DF-BBA2-75ABBDAB29BF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6488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4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0AF53B62-9174-6079-B8F8-D000173E4DA9}"/>
              </a:ext>
            </a:extLst>
          </p:cNvPr>
          <p:cNvSpPr txBox="1"/>
          <p:nvPr/>
        </p:nvSpPr>
        <p:spPr>
          <a:xfrm>
            <a:off x="736600" y="1311761"/>
            <a:ext cx="10647680" cy="3693319"/>
          </a:xfrm>
          <a:prstGeom prst="rect">
            <a:avLst/>
          </a:prstGeom>
          <a:solidFill>
            <a:srgbClr val="022451">
              <a:alpha val="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de-CH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__ _  __ _ _ __ ___   ___    _ __ ___   __ _ _ __   __ _  __ _  ___ _ __</a:t>
            </a: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/ _` |/ _` | '_ ` _ \ / _ \  / '_ ` _ \ / _` | '_ \ / _` |/ _` |/ _ \ '__|</a:t>
            </a: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| (_| | (_| | | | | | |  __/  | | | | | | (_| | | | | (_| | (_| |  __/ |</a:t>
            </a: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\__, |\__,_|_| |_| |_|\___|  |_| |_| |_|\__,_|_| |_|\__,_|\__, |\___|_|</a:t>
            </a: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__/ |                                                     __/ |</a:t>
            </a: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|___/                                                     |___/</a:t>
            </a:r>
          </a:p>
          <a:p>
            <a:endParaRPr lang="de-CH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endParaRPr lang="de-CH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de-CH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de-CH" b="0" dirty="0">
                <a:solidFill>
                  <a:schemeClr val="bg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de-CH" b="0" dirty="0" err="1">
                <a:solidFill>
                  <a:schemeClr val="bg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tool</a:t>
            </a:r>
            <a:r>
              <a:rPr lang="de-CH" b="0" dirty="0">
                <a:solidFill>
                  <a:schemeClr val="bg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b="0" dirty="0" err="1">
                <a:solidFill>
                  <a:schemeClr val="bg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by</a:t>
            </a:r>
            <a:endParaRPr lang="de-CH" b="0" dirty="0">
              <a:solidFill>
                <a:schemeClr val="bg1">
                  <a:lumMod val="9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de-CH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Sabrina Rasch</a:t>
            </a:r>
          </a:p>
          <a:p>
            <a:pPr algn="ctr"/>
            <a:r>
              <a:rPr lang="de-CH" b="0" dirty="0">
                <a:solidFill>
                  <a:schemeClr val="bg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Roman Schwob</a:t>
            </a:r>
          </a:p>
        </p:txBody>
      </p:sp>
    </p:spTree>
    <p:extLst>
      <p:ext uri="{BB962C8B-B14F-4D97-AF65-F5344CB8AC3E}">
        <p14:creationId xmlns:p14="http://schemas.microsoft.com/office/powerpoint/2010/main" val="1532924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Screenshot, Software, Computer enthält.&#10;&#10;Automatisch generierte Beschreibung">
            <a:extLst>
              <a:ext uri="{FF2B5EF4-FFF2-40B4-BE49-F238E27FC236}">
                <a16:creationId xmlns:a16="http://schemas.microsoft.com/office/drawing/2014/main" id="{DB4038AB-61AD-A4D2-B664-2E8ACC87BA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6" t="46682" r="53298" b="6306"/>
          <a:stretch/>
        </p:blipFill>
        <p:spPr>
          <a:xfrm>
            <a:off x="3374400" y="1456029"/>
            <a:ext cx="5443200" cy="395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588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0BA6A644-C83C-8467-1F25-E224B42720AF}"/>
              </a:ext>
            </a:extLst>
          </p:cNvPr>
          <p:cNvGrpSpPr/>
          <p:nvPr/>
        </p:nvGrpSpPr>
        <p:grpSpPr>
          <a:xfrm>
            <a:off x="3374400" y="1456624"/>
            <a:ext cx="5443200" cy="3956400"/>
            <a:chOff x="3374400" y="1444976"/>
            <a:chExt cx="5443200" cy="3956400"/>
          </a:xfrm>
        </p:grpSpPr>
        <p:pic>
          <p:nvPicPr>
            <p:cNvPr id="3" name="Grafik 2" descr="Ein Bild, das Text, Screenshot, Software, Computer enthält.&#10;&#10;Automatisch generierte Beschreibung">
              <a:extLst>
                <a:ext uri="{FF2B5EF4-FFF2-40B4-BE49-F238E27FC236}">
                  <a16:creationId xmlns:a16="http://schemas.microsoft.com/office/drawing/2014/main" id="{DB4038AB-61AD-A4D2-B664-2E8ACC87BA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96" t="46682" r="53298" b="6306"/>
            <a:stretch/>
          </p:blipFill>
          <p:spPr>
            <a:xfrm>
              <a:off x="3374400" y="1444976"/>
              <a:ext cx="5443200" cy="3956400"/>
            </a:xfrm>
            <a:prstGeom prst="rect">
              <a:avLst/>
            </a:prstGeom>
          </p:spPr>
        </p:pic>
        <p:pic>
          <p:nvPicPr>
            <p:cNvPr id="4" name="Grafik 3" descr="Ein Bild, das Text, Screenshot, Software, Computer enthält.&#10;&#10;Automatisch generierte Beschreibung">
              <a:extLst>
                <a:ext uri="{FF2B5EF4-FFF2-40B4-BE49-F238E27FC236}">
                  <a16:creationId xmlns:a16="http://schemas.microsoft.com/office/drawing/2014/main" id="{4CC7B0C5-455C-12CC-9AD8-FDB9D65ADA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96" t="9749" r="53298" b="84473"/>
            <a:stretch/>
          </p:blipFill>
          <p:spPr>
            <a:xfrm>
              <a:off x="3374400" y="4915070"/>
              <a:ext cx="5443200" cy="486306"/>
            </a:xfrm>
            <a:prstGeom prst="rect">
              <a:avLst/>
            </a:prstGeom>
          </p:spPr>
        </p:pic>
      </p:grpSp>
      <p:sp>
        <p:nvSpPr>
          <p:cNvPr id="8" name="Rechteck 7">
            <a:extLst>
              <a:ext uri="{FF2B5EF4-FFF2-40B4-BE49-F238E27FC236}">
                <a16:creationId xmlns:a16="http://schemas.microsoft.com/office/drawing/2014/main" id="{2055E718-73FD-B8F4-3384-96D3F6B19A86}"/>
              </a:ext>
            </a:extLst>
          </p:cNvPr>
          <p:cNvSpPr/>
          <p:nvPr/>
        </p:nvSpPr>
        <p:spPr>
          <a:xfrm>
            <a:off x="3480260" y="5276703"/>
            <a:ext cx="222583" cy="14113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28786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Screenshot, Software, Computer enthält.&#10;&#10;Automatisch generierte Beschreibung">
            <a:extLst>
              <a:ext uri="{FF2B5EF4-FFF2-40B4-BE49-F238E27FC236}">
                <a16:creationId xmlns:a16="http://schemas.microsoft.com/office/drawing/2014/main" id="{3721345C-5239-1F72-1C43-094077CC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6" t="13548" r="53298" b="54480"/>
          <a:stretch/>
        </p:blipFill>
        <p:spPr>
          <a:xfrm>
            <a:off x="3374400" y="2083286"/>
            <a:ext cx="5443200" cy="2691428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F1A00D66-D1CF-B7AC-93A4-193570B90BC2}"/>
              </a:ext>
            </a:extLst>
          </p:cNvPr>
          <p:cNvSpPr/>
          <p:nvPr/>
        </p:nvSpPr>
        <p:spPr>
          <a:xfrm>
            <a:off x="3480260" y="4382292"/>
            <a:ext cx="105404" cy="14113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E059C92-E7BE-98E3-5810-8D78C5C2D441}"/>
              </a:ext>
            </a:extLst>
          </p:cNvPr>
          <p:cNvSpPr/>
          <p:nvPr/>
        </p:nvSpPr>
        <p:spPr>
          <a:xfrm>
            <a:off x="3480260" y="2083286"/>
            <a:ext cx="222583" cy="14113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44311DC-0864-4E40-4C98-2BC1579E4383}"/>
              </a:ext>
            </a:extLst>
          </p:cNvPr>
          <p:cNvSpPr/>
          <p:nvPr/>
        </p:nvSpPr>
        <p:spPr>
          <a:xfrm>
            <a:off x="5949034" y="4539488"/>
            <a:ext cx="105404" cy="14113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F96081D-9557-15F9-49BC-F093AB3B5213}"/>
              </a:ext>
            </a:extLst>
          </p:cNvPr>
          <p:cNvSpPr/>
          <p:nvPr/>
        </p:nvSpPr>
        <p:spPr>
          <a:xfrm>
            <a:off x="6318049" y="2248866"/>
            <a:ext cx="2090041" cy="14113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44E82C-E5CC-5C3D-6C97-E99D9B790DBA}"/>
              </a:ext>
            </a:extLst>
          </p:cNvPr>
          <p:cNvSpPr/>
          <p:nvPr/>
        </p:nvSpPr>
        <p:spPr>
          <a:xfrm>
            <a:off x="2971799" y="4268665"/>
            <a:ext cx="7458919" cy="1553015"/>
          </a:xfrm>
          <a:prstGeom prst="rect">
            <a:avLst/>
          </a:prstGeom>
          <a:solidFill>
            <a:srgbClr val="002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99F930-3369-A476-0ABC-159AD79895BB}"/>
              </a:ext>
            </a:extLst>
          </p:cNvPr>
          <p:cNvSpPr/>
          <p:nvPr/>
        </p:nvSpPr>
        <p:spPr>
          <a:xfrm>
            <a:off x="3322320" y="2466241"/>
            <a:ext cx="6955998" cy="3157319"/>
          </a:xfrm>
          <a:prstGeom prst="rect">
            <a:avLst/>
          </a:prstGeom>
          <a:solidFill>
            <a:srgbClr val="002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A6DDBD-A3CD-C9EE-ED1D-05E9F1923B5F}"/>
              </a:ext>
            </a:extLst>
          </p:cNvPr>
          <p:cNvSpPr/>
          <p:nvPr/>
        </p:nvSpPr>
        <p:spPr>
          <a:xfrm>
            <a:off x="3005327" y="4523428"/>
            <a:ext cx="7050253" cy="1322636"/>
          </a:xfrm>
          <a:prstGeom prst="rect">
            <a:avLst/>
          </a:prstGeom>
          <a:solidFill>
            <a:srgbClr val="002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13134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Screenshot, Software, Computer enthält.&#10;&#10;Automatisch generierte Beschreibung">
            <a:extLst>
              <a:ext uri="{FF2B5EF4-FFF2-40B4-BE49-F238E27FC236}">
                <a16:creationId xmlns:a16="http://schemas.microsoft.com/office/drawing/2014/main" id="{DB4038AB-61AD-A4D2-B664-2E8ACC87BA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6" t="46682" r="53298" b="6306"/>
          <a:stretch/>
        </p:blipFill>
        <p:spPr>
          <a:xfrm>
            <a:off x="3374400" y="1450205"/>
            <a:ext cx="5443200" cy="395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538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Text, Elektronik, Screenshot, Software enthält.&#10;&#10;Automatisch generierte Beschreibung">
            <a:extLst>
              <a:ext uri="{FF2B5EF4-FFF2-40B4-BE49-F238E27FC236}">
                <a16:creationId xmlns:a16="http://schemas.microsoft.com/office/drawing/2014/main" id="{350F03B4-6A2B-9EE0-6467-8F413B9D17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6" t="14399" r="53298" b="38589"/>
          <a:stretch/>
        </p:blipFill>
        <p:spPr>
          <a:xfrm>
            <a:off x="3374400" y="1450205"/>
            <a:ext cx="5443200" cy="3957589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63D3BF42-677B-E560-FCBD-5424ADAB81F8}"/>
              </a:ext>
            </a:extLst>
          </p:cNvPr>
          <p:cNvSpPr/>
          <p:nvPr/>
        </p:nvSpPr>
        <p:spPr>
          <a:xfrm>
            <a:off x="3480260" y="5276703"/>
            <a:ext cx="222583" cy="14113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09151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Elektronik, Screenshot, Software enthält.&#10;&#10;Automatisch generierte Beschreibung">
            <a:extLst>
              <a:ext uri="{FF2B5EF4-FFF2-40B4-BE49-F238E27FC236}">
                <a16:creationId xmlns:a16="http://schemas.microsoft.com/office/drawing/2014/main" id="{BCC1CD5F-80A1-7F7C-A2D5-60E41AAEFE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6" t="59288" r="53298" b="6254"/>
          <a:stretch/>
        </p:blipFill>
        <p:spPr>
          <a:xfrm>
            <a:off x="3374400" y="1966603"/>
            <a:ext cx="5443200" cy="2900731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3FFC24FB-0FAD-5770-0F8E-A9C86D14CA8A}"/>
              </a:ext>
            </a:extLst>
          </p:cNvPr>
          <p:cNvSpPr/>
          <p:nvPr/>
        </p:nvSpPr>
        <p:spPr>
          <a:xfrm>
            <a:off x="5238722" y="2851877"/>
            <a:ext cx="109059" cy="14113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7AFD213-E899-2E79-AA5D-BD96B5C8A65D}"/>
              </a:ext>
            </a:extLst>
          </p:cNvPr>
          <p:cNvSpPr/>
          <p:nvPr/>
        </p:nvSpPr>
        <p:spPr>
          <a:xfrm>
            <a:off x="3480260" y="2005183"/>
            <a:ext cx="222583" cy="14113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6EF78A4-83F0-DE39-4498-84AB5464C464}"/>
              </a:ext>
            </a:extLst>
          </p:cNvPr>
          <p:cNvSpPr/>
          <p:nvPr/>
        </p:nvSpPr>
        <p:spPr>
          <a:xfrm>
            <a:off x="6096000" y="2146319"/>
            <a:ext cx="2090041" cy="14113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98658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2" descr="Ein Bild, das Text, Screenshot, Software, Computer enthält.&#10;&#10;Automatisch generierte Beschreibung">
            <a:extLst>
              <a:ext uri="{FF2B5EF4-FFF2-40B4-BE49-F238E27FC236}">
                <a16:creationId xmlns:a16="http://schemas.microsoft.com/office/drawing/2014/main" id="{33F75975-8557-A558-33B6-ACE4406228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6" t="46682" r="53298" b="6306"/>
          <a:stretch/>
        </p:blipFill>
        <p:spPr>
          <a:xfrm>
            <a:off x="3374400" y="1450205"/>
            <a:ext cx="5443200" cy="3957589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E1830F08-CB92-9BC2-6860-E7904D683839}"/>
              </a:ext>
            </a:extLst>
          </p:cNvPr>
          <p:cNvSpPr/>
          <p:nvPr/>
        </p:nvSpPr>
        <p:spPr>
          <a:xfrm>
            <a:off x="5498094" y="4120514"/>
            <a:ext cx="432318" cy="578974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6716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B078814-2DA7-C8EE-A979-E23EF4B9639C}"/>
              </a:ext>
            </a:extLst>
          </p:cNvPr>
          <p:cNvGrpSpPr/>
          <p:nvPr/>
        </p:nvGrpSpPr>
        <p:grpSpPr>
          <a:xfrm>
            <a:off x="3374400" y="1450205"/>
            <a:ext cx="5443200" cy="4355600"/>
            <a:chOff x="3374400" y="1450205"/>
            <a:chExt cx="5443200" cy="4355600"/>
          </a:xfrm>
        </p:grpSpPr>
        <p:pic>
          <p:nvPicPr>
            <p:cNvPr id="8" name="Grafik 7" descr="Ein Bild, das Text, Screenshot, Software, Computer enthält.&#10;&#10;Automatisch generierte Beschreibung">
              <a:extLst>
                <a:ext uri="{FF2B5EF4-FFF2-40B4-BE49-F238E27FC236}">
                  <a16:creationId xmlns:a16="http://schemas.microsoft.com/office/drawing/2014/main" id="{D07623BC-4622-9523-2F7C-18F009C975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96" t="46682" r="53298" b="6306"/>
            <a:stretch/>
          </p:blipFill>
          <p:spPr>
            <a:xfrm>
              <a:off x="3374400" y="1450205"/>
              <a:ext cx="5443200" cy="3957589"/>
            </a:xfrm>
            <a:prstGeom prst="rect">
              <a:avLst/>
            </a:prstGeom>
          </p:spPr>
        </p:pic>
        <p:pic>
          <p:nvPicPr>
            <p:cNvPr id="6" name="Grafik 5" descr="Ein Bild, das Text, Elektronik, Screenshot, Computer enthält.&#10;&#10;Automatisch generierte Beschreibung">
              <a:extLst>
                <a:ext uri="{FF2B5EF4-FFF2-40B4-BE49-F238E27FC236}">
                  <a16:creationId xmlns:a16="http://schemas.microsoft.com/office/drawing/2014/main" id="{233B2BBA-3DA4-2357-7574-3A0E8E13BF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96" t="81274" r="53298" b="8365"/>
            <a:stretch/>
          </p:blipFill>
          <p:spPr>
            <a:xfrm>
              <a:off x="3374400" y="4933594"/>
              <a:ext cx="5443200" cy="872211"/>
            </a:xfrm>
            <a:prstGeom prst="rect">
              <a:avLst/>
            </a:prstGeom>
          </p:spPr>
        </p:pic>
      </p:grpSp>
      <p:sp>
        <p:nvSpPr>
          <p:cNvPr id="10" name="Rechteck 9">
            <a:extLst>
              <a:ext uri="{FF2B5EF4-FFF2-40B4-BE49-F238E27FC236}">
                <a16:creationId xmlns:a16="http://schemas.microsoft.com/office/drawing/2014/main" id="{E1830F08-CB92-9BC2-6860-E7904D683839}"/>
              </a:ext>
            </a:extLst>
          </p:cNvPr>
          <p:cNvSpPr/>
          <p:nvPr/>
        </p:nvSpPr>
        <p:spPr>
          <a:xfrm>
            <a:off x="3480260" y="5276703"/>
            <a:ext cx="299974" cy="14113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F827716-9A29-B47A-2626-86E4E6EE4D8D}"/>
              </a:ext>
            </a:extLst>
          </p:cNvPr>
          <p:cNvSpPr/>
          <p:nvPr/>
        </p:nvSpPr>
        <p:spPr>
          <a:xfrm>
            <a:off x="4595876" y="5566025"/>
            <a:ext cx="118999" cy="14113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1885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DE90C8-3430-FC6D-6742-D75C517C0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106" y="2762192"/>
            <a:ext cx="5124894" cy="13336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540491-06FA-DA4B-AD70-F8C91774EB04}"/>
              </a:ext>
            </a:extLst>
          </p:cNvPr>
          <p:cNvSpPr txBox="1"/>
          <p:nvPr/>
        </p:nvSpPr>
        <p:spPr>
          <a:xfrm>
            <a:off x="3129106" y="2056190"/>
            <a:ext cx="4550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Saving grace - library.gm:</a:t>
            </a:r>
            <a:endParaRPr lang="en-CH" sz="2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3BDA1C-BE78-54E2-C91A-E35B4C50EC79}"/>
              </a:ext>
            </a:extLst>
          </p:cNvPr>
          <p:cNvSpPr txBox="1"/>
          <p:nvPr/>
        </p:nvSpPr>
        <p:spPr>
          <a:xfrm>
            <a:off x="2286664" y="4095808"/>
            <a:ext cx="600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csv:	         id	                 name	details “code string”</a:t>
            </a:r>
            <a:endParaRPr lang="en-C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552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A68651-2143-644D-8E9C-0FB0DFC39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022" y="2650603"/>
            <a:ext cx="10515600" cy="399326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Check every input; if it is NOT correct, repeat question until correct input is entered:</a:t>
            </a:r>
          </a:p>
          <a:p>
            <a:br>
              <a:rPr lang="en-GB" dirty="0">
                <a:solidFill>
                  <a:schemeClr val="bg1"/>
                </a:solidFill>
              </a:rPr>
            </a:br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i="1" dirty="0">
                <a:solidFill>
                  <a:schemeClr val="bg1"/>
                </a:solidFill>
              </a:rPr>
              <a:t>Idea for improvement: let user exit this loop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D5CB544-DA65-FFD2-AAD4-A45DB66E5DB1}"/>
              </a:ext>
            </a:extLst>
          </p:cNvPr>
          <p:cNvSpPr txBox="1"/>
          <p:nvPr/>
        </p:nvSpPr>
        <p:spPr>
          <a:xfrm>
            <a:off x="1143640" y="0"/>
            <a:ext cx="9904719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                   _           _ _                   _   </a:t>
            </a:r>
          </a:p>
          <a:p>
            <a:r>
              <a:rPr lang="de-CH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                  | |         | (_)                 | |  </a:t>
            </a:r>
          </a:p>
          <a:p>
            <a:r>
              <a:rPr lang="de-CH" dirty="0">
                <a:solidFill>
                  <a:schemeClr val="bg1"/>
                </a:solidFill>
                <a:latin typeface="Consolas" panose="020B0609020204030204" pitchFamily="49" charset="0"/>
              </a:rPr>
              <a:t> _   _ _ __   _____  ___ __   ___  ___| |_ ___  __| |_ _ __  _ __  _   _| |_ </a:t>
            </a:r>
          </a:p>
          <a:p>
            <a:r>
              <a:rPr lang="de-CH" dirty="0">
                <a:solidFill>
                  <a:schemeClr val="bg1"/>
                </a:solidFill>
                <a:latin typeface="Consolas" panose="020B0609020204030204" pitchFamily="49" charset="0"/>
              </a:rPr>
              <a:t>| | | | '_ \ / _ \ \/ / '_ \ / _ \/ __| __/ _ \/ _` | | '_ \| '_ \| | | | __|</a:t>
            </a:r>
          </a:p>
          <a:p>
            <a:r>
              <a:rPr lang="de-CH" dirty="0">
                <a:solidFill>
                  <a:schemeClr val="bg1"/>
                </a:solidFill>
                <a:latin typeface="Consolas" panose="020B0609020204030204" pitchFamily="49" charset="0"/>
              </a:rPr>
              <a:t>| |_| | | | |  __/&gt;  &lt;| |_) |  __/ (__| ||  __/ (_| | | | | | |_) | |_| | |_ </a:t>
            </a:r>
          </a:p>
          <a:p>
            <a:r>
              <a:rPr lang="de-CH" dirty="0">
                <a:solidFill>
                  <a:schemeClr val="bg1"/>
                </a:solidFill>
                <a:latin typeface="Consolas" panose="020B0609020204030204" pitchFamily="49" charset="0"/>
              </a:rPr>
              <a:t> \__,_|_| |_|\___/_/\_\ .__/ \___|\___|\__\___|\__,_|_|_| |_| .__/ \__,_|\__|</a:t>
            </a:r>
          </a:p>
          <a:p>
            <a:r>
              <a:rPr lang="de-CH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  | |                                   | |              </a:t>
            </a:r>
          </a:p>
          <a:p>
            <a:r>
              <a:rPr lang="de-CH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  |_|                                   |_| </a:t>
            </a:r>
            <a:endParaRPr lang="de-CH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C741CC-E3EE-2564-0FA6-01F3EB08C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115" y="3446871"/>
            <a:ext cx="10637414" cy="211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92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A68651-2143-644D-8E9C-0FB0DFC39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41058"/>
            <a:ext cx="10515600" cy="3459742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Organise social games</a:t>
            </a:r>
          </a:p>
          <a:p>
            <a:r>
              <a:rPr lang="en-GB" dirty="0">
                <a:solidFill>
                  <a:schemeClr val="bg1"/>
                </a:solidFill>
              </a:rPr>
              <a:t>Find good fit for game event</a:t>
            </a:r>
          </a:p>
          <a:p>
            <a:r>
              <a:rPr lang="en-GB" dirty="0">
                <a:solidFill>
                  <a:schemeClr val="bg1"/>
                </a:solidFill>
              </a:rPr>
              <a:t>Make suggestions for next purchase</a:t>
            </a:r>
          </a:p>
          <a:p>
            <a:r>
              <a:rPr lang="en-GB" dirty="0">
                <a:solidFill>
                  <a:schemeClr val="bg1"/>
                </a:solidFill>
              </a:rPr>
              <a:t>Rate experience of playing your games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sym typeface="Wingdings" panose="05000000000000000000" pitchFamily="2" charset="2"/>
              </a:rPr>
              <a:t> Let’s take a tour!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D5CB544-DA65-FFD2-AAD4-A45DB66E5DB1}"/>
              </a:ext>
            </a:extLst>
          </p:cNvPr>
          <p:cNvSpPr txBox="1"/>
          <p:nvPr/>
        </p:nvSpPr>
        <p:spPr>
          <a:xfrm>
            <a:off x="4674870" y="0"/>
            <a:ext cx="2842260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</a:t>
            </a:r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_</a:t>
            </a:r>
            <a:endParaRPr lang="de-CH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            | |</a:t>
            </a: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 __ _  ___   __ _| |</a:t>
            </a: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/ _` |/ _ \ / _` | |</a:t>
            </a: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| (_| | (_) | (_| | |</a:t>
            </a: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\__, |\___/ \__,_|_|</a:t>
            </a: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 __/ |      </a:t>
            </a: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|___/      </a:t>
            </a:r>
          </a:p>
        </p:txBody>
      </p:sp>
    </p:spTree>
    <p:extLst>
      <p:ext uri="{BB962C8B-B14F-4D97-AF65-F5344CB8AC3E}">
        <p14:creationId xmlns:p14="http://schemas.microsoft.com/office/powerpoint/2010/main" val="222362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A68651-2143-644D-8E9C-0FB0DFC39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4326"/>
            <a:ext cx="10515600" cy="510367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find_detail_attribute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(detail, attribute):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bg1"/>
                </a:solidFill>
              </a:rPr>
              <a:t>Finds an attribute to a given detail in the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DETAIL_DF </a:t>
            </a:r>
            <a:r>
              <a:rPr lang="en-US" dirty="0">
                <a:solidFill>
                  <a:schemeClr val="bg1"/>
                </a:solidFill>
              </a:rPr>
              <a:t>and returns it.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D5CB544-DA65-FFD2-AAD4-A45DB66E5DB1}"/>
              </a:ext>
            </a:extLst>
          </p:cNvPr>
          <p:cNvSpPr txBox="1"/>
          <p:nvPr/>
        </p:nvSpPr>
        <p:spPr>
          <a:xfrm>
            <a:off x="3740203" y="0"/>
            <a:ext cx="4711594" cy="175432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Consolas" panose="020B0609020204030204" pitchFamily="49" charset="0"/>
              </a:rPr>
              <a:t>             _ _   _            _   </a:t>
            </a:r>
          </a:p>
          <a:p>
            <a:r>
              <a:rPr lang="de-CH" dirty="0">
                <a:solidFill>
                  <a:schemeClr val="bg1"/>
                </a:solidFill>
                <a:latin typeface="Consolas" panose="020B0609020204030204" pitchFamily="49" charset="0"/>
              </a:rPr>
              <a:t>            (_) | | |          | |  </a:t>
            </a:r>
          </a:p>
          <a:p>
            <a:r>
              <a:rPr lang="de-CH" dirty="0">
                <a:solidFill>
                  <a:schemeClr val="bg1"/>
                </a:solidFill>
                <a:latin typeface="Consolas" panose="020B0609020204030204" pitchFamily="49" charset="0"/>
              </a:rPr>
              <a:t> _   _ _ __  _| |_| |_ ___  ___| |_ </a:t>
            </a:r>
          </a:p>
          <a:p>
            <a:r>
              <a:rPr lang="de-CH" dirty="0">
                <a:solidFill>
                  <a:schemeClr val="bg1"/>
                </a:solidFill>
                <a:latin typeface="Consolas" panose="020B0609020204030204" pitchFamily="49" charset="0"/>
              </a:rPr>
              <a:t>| | | | '_ \| | __| __/ _ \/ __| __|</a:t>
            </a:r>
          </a:p>
          <a:p>
            <a:r>
              <a:rPr lang="de-CH" dirty="0">
                <a:solidFill>
                  <a:schemeClr val="bg1"/>
                </a:solidFill>
                <a:latin typeface="Consolas" panose="020B0609020204030204" pitchFamily="49" charset="0"/>
              </a:rPr>
              <a:t>| |_| | | | | | |_| ||  __/\__ \ |_ </a:t>
            </a:r>
          </a:p>
          <a:p>
            <a:r>
              <a:rPr lang="de-CH" dirty="0">
                <a:solidFill>
                  <a:schemeClr val="bg1"/>
                </a:solidFill>
                <a:latin typeface="Consolas" panose="020B0609020204030204" pitchFamily="49" charset="0"/>
              </a:rPr>
              <a:t> \__,_|_| |_|_|\__|\__\___||___/\__|</a:t>
            </a:r>
            <a:endParaRPr lang="de-CH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8B76A4-1A0E-FB06-DCFE-29F3BEEC17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86" r="-15006" b="15313"/>
          <a:stretch/>
        </p:blipFill>
        <p:spPr>
          <a:xfrm>
            <a:off x="838200" y="4804906"/>
            <a:ext cx="9399608" cy="13860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159861-66CF-8E04-93E7-D705578787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65"/>
          <a:stretch/>
        </p:blipFill>
        <p:spPr>
          <a:xfrm>
            <a:off x="838200" y="3215966"/>
            <a:ext cx="10846777" cy="127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86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A68651-2143-644D-8E9C-0FB0DFC39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4326"/>
            <a:ext cx="10515600" cy="510367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find_detail_attribute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(detail, attribute):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bg1"/>
                </a:solidFill>
              </a:rPr>
              <a:t>Finds an attribute to a given detail in the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DETAIL_DF </a:t>
            </a:r>
            <a:r>
              <a:rPr lang="en-US" dirty="0">
                <a:solidFill>
                  <a:schemeClr val="bg1"/>
                </a:solidFill>
              </a:rPr>
              <a:t>and returns it.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D5CB544-DA65-FFD2-AAD4-A45DB66E5DB1}"/>
              </a:ext>
            </a:extLst>
          </p:cNvPr>
          <p:cNvSpPr txBox="1"/>
          <p:nvPr/>
        </p:nvSpPr>
        <p:spPr>
          <a:xfrm>
            <a:off x="3740203" y="0"/>
            <a:ext cx="4711594" cy="175432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Consolas" panose="020B0609020204030204" pitchFamily="49" charset="0"/>
              </a:rPr>
              <a:t>             _ _   _            _   </a:t>
            </a:r>
          </a:p>
          <a:p>
            <a:r>
              <a:rPr lang="de-CH" dirty="0">
                <a:solidFill>
                  <a:schemeClr val="bg1"/>
                </a:solidFill>
                <a:latin typeface="Consolas" panose="020B0609020204030204" pitchFamily="49" charset="0"/>
              </a:rPr>
              <a:t>            (_) | | |          | |  </a:t>
            </a:r>
          </a:p>
          <a:p>
            <a:r>
              <a:rPr lang="de-CH" dirty="0">
                <a:solidFill>
                  <a:schemeClr val="bg1"/>
                </a:solidFill>
                <a:latin typeface="Consolas" panose="020B0609020204030204" pitchFamily="49" charset="0"/>
              </a:rPr>
              <a:t> _   _ _ __  _| |_| |_ ___  ___| |_ </a:t>
            </a:r>
          </a:p>
          <a:p>
            <a:r>
              <a:rPr lang="de-CH" dirty="0">
                <a:solidFill>
                  <a:schemeClr val="bg1"/>
                </a:solidFill>
                <a:latin typeface="Consolas" panose="020B0609020204030204" pitchFamily="49" charset="0"/>
              </a:rPr>
              <a:t>| | | | '_ \| | __| __/ _ \/ __| __|</a:t>
            </a:r>
          </a:p>
          <a:p>
            <a:r>
              <a:rPr lang="de-CH" dirty="0">
                <a:solidFill>
                  <a:schemeClr val="bg1"/>
                </a:solidFill>
                <a:latin typeface="Consolas" panose="020B0609020204030204" pitchFamily="49" charset="0"/>
              </a:rPr>
              <a:t>| |_| | | | | | |_| ||  __/\__ \ |_ </a:t>
            </a:r>
          </a:p>
          <a:p>
            <a:r>
              <a:rPr lang="de-CH" dirty="0">
                <a:solidFill>
                  <a:schemeClr val="bg1"/>
                </a:solidFill>
                <a:latin typeface="Consolas" panose="020B0609020204030204" pitchFamily="49" charset="0"/>
              </a:rPr>
              <a:t> \__,_|_| |_|_|\__|\__\___||___/\__|</a:t>
            </a:r>
            <a:endParaRPr lang="de-CH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A73209-8411-FED5-43C8-FA8BC4BF71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" r="-166" b="1868"/>
          <a:stretch/>
        </p:blipFill>
        <p:spPr>
          <a:xfrm>
            <a:off x="1005253" y="3969727"/>
            <a:ext cx="8925659" cy="102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9313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A68651-2143-644D-8E9C-0FB0DFC39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1942"/>
            <a:ext cx="10515600" cy="4807458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Initial situation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What are the physical parts (board, cards, dice, supplementals, other)?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bg1"/>
                </a:solidFill>
              </a:rPr>
              <a:t>Input only </a:t>
            </a:r>
            <a:r>
              <a:rPr lang="en-US" b="1" i="1" dirty="0">
                <a:solidFill>
                  <a:schemeClr val="bg1"/>
                </a:solidFill>
              </a:rPr>
              <a:t>one</a:t>
            </a:r>
            <a:r>
              <a:rPr lang="en-US" dirty="0">
                <a:solidFill>
                  <a:schemeClr val="bg1"/>
                </a:solidFill>
              </a:rPr>
              <a:t> of the options by </a:t>
            </a:r>
            <a:r>
              <a:rPr lang="en-US" b="1" i="1" dirty="0">
                <a:solidFill>
                  <a:schemeClr val="bg1"/>
                </a:solidFill>
              </a:rPr>
              <a:t>typing right word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Issue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Be able to choose </a:t>
            </a:r>
            <a:r>
              <a:rPr lang="en-US" b="1" i="1" dirty="0">
                <a:solidFill>
                  <a:schemeClr val="bg1"/>
                </a:solidFill>
              </a:rPr>
              <a:t>multiple</a:t>
            </a:r>
            <a:r>
              <a:rPr lang="en-US" dirty="0">
                <a:solidFill>
                  <a:schemeClr val="bg1"/>
                </a:solidFill>
              </a:rPr>
              <a:t> options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Maybe give a </a:t>
            </a:r>
            <a:r>
              <a:rPr lang="en-US" b="1" i="1" dirty="0">
                <a:solidFill>
                  <a:schemeClr val="bg1"/>
                </a:solidFill>
              </a:rPr>
              <a:t>selection</a:t>
            </a:r>
            <a:r>
              <a:rPr lang="en-US" dirty="0">
                <a:solidFill>
                  <a:schemeClr val="bg1"/>
                </a:solidFill>
              </a:rPr>
              <a:t> with options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D5CB544-DA65-FFD2-AAD4-A45DB66E5DB1}"/>
              </a:ext>
            </a:extLst>
          </p:cNvPr>
          <p:cNvSpPr txBox="1"/>
          <p:nvPr/>
        </p:nvSpPr>
        <p:spPr>
          <a:xfrm>
            <a:off x="4550548" y="0"/>
            <a:ext cx="3090903" cy="175432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Consolas" panose="020B0609020204030204" pitchFamily="49" charset="0"/>
              </a:rPr>
              <a:t> _                    </a:t>
            </a:r>
          </a:p>
          <a:p>
            <a:r>
              <a:rPr lang="de-CH" dirty="0">
                <a:solidFill>
                  <a:schemeClr val="bg1"/>
                </a:solidFill>
                <a:latin typeface="Consolas" panose="020B0609020204030204" pitchFamily="49" charset="0"/>
              </a:rPr>
              <a:t>(_)                   </a:t>
            </a:r>
          </a:p>
          <a:p>
            <a:r>
              <a:rPr lang="de-CH" dirty="0">
                <a:solidFill>
                  <a:schemeClr val="bg1"/>
                </a:solidFill>
                <a:latin typeface="Consolas" panose="020B0609020204030204" pitchFamily="49" charset="0"/>
              </a:rPr>
              <a:t> _ ___ ___ _   _  ___ </a:t>
            </a:r>
          </a:p>
          <a:p>
            <a:r>
              <a:rPr lang="de-CH" dirty="0">
                <a:solidFill>
                  <a:schemeClr val="bg1"/>
                </a:solidFill>
                <a:latin typeface="Consolas" panose="020B0609020204030204" pitchFamily="49" charset="0"/>
              </a:rPr>
              <a:t>| / __/ __| | | |/ _ \</a:t>
            </a:r>
          </a:p>
          <a:p>
            <a:r>
              <a:rPr lang="de-CH" dirty="0">
                <a:solidFill>
                  <a:schemeClr val="bg1"/>
                </a:solidFill>
                <a:latin typeface="Consolas" panose="020B0609020204030204" pitchFamily="49" charset="0"/>
              </a:rPr>
              <a:t>| \__ \__ \ |_| |  __/</a:t>
            </a:r>
          </a:p>
          <a:p>
            <a:r>
              <a:rPr lang="de-CH" dirty="0">
                <a:solidFill>
                  <a:schemeClr val="bg1"/>
                </a:solidFill>
                <a:latin typeface="Consolas" panose="020B0609020204030204" pitchFamily="49" charset="0"/>
              </a:rPr>
              <a:t>|_|___/___/\__,_|\___|</a:t>
            </a:r>
          </a:p>
        </p:txBody>
      </p:sp>
    </p:spTree>
    <p:extLst>
      <p:ext uri="{BB962C8B-B14F-4D97-AF65-F5344CB8AC3E}">
        <p14:creationId xmlns:p14="http://schemas.microsoft.com/office/powerpoint/2010/main" val="191678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2D5CB544-DA65-FFD2-AAD4-A45DB66E5DB1}"/>
              </a:ext>
            </a:extLst>
          </p:cNvPr>
          <p:cNvSpPr txBox="1"/>
          <p:nvPr/>
        </p:nvSpPr>
        <p:spPr>
          <a:xfrm>
            <a:off x="3653277" y="0"/>
            <a:ext cx="4885445" cy="175432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Consolas" panose="020B0609020204030204" pitchFamily="49" charset="0"/>
              </a:rPr>
              <a:t>           _       _   _             </a:t>
            </a:r>
          </a:p>
          <a:p>
            <a:r>
              <a:rPr lang="de-CH" dirty="0">
                <a:solidFill>
                  <a:schemeClr val="bg1"/>
                </a:solidFill>
                <a:latin typeface="Consolas" panose="020B0609020204030204" pitchFamily="49" charset="0"/>
              </a:rPr>
              <a:t>          | |     | | (_)            </a:t>
            </a:r>
          </a:p>
          <a:p>
            <a:r>
              <a:rPr lang="de-CH" dirty="0">
                <a:solidFill>
                  <a:schemeClr val="bg1"/>
                </a:solidFill>
                <a:latin typeface="Consolas" panose="020B0609020204030204" pitchFamily="49" charset="0"/>
              </a:rPr>
              <a:t> ___  ___ | |_   _| |_ _  ___  _ __  </a:t>
            </a:r>
          </a:p>
          <a:p>
            <a:r>
              <a:rPr lang="de-CH" dirty="0">
                <a:solidFill>
                  <a:schemeClr val="bg1"/>
                </a:solidFill>
                <a:latin typeface="Consolas" panose="020B0609020204030204" pitchFamily="49" charset="0"/>
              </a:rPr>
              <a:t>/ __|/ _ \| | | | | __| |/ _ \| '_ \ </a:t>
            </a:r>
          </a:p>
          <a:p>
            <a:r>
              <a:rPr lang="de-CH" dirty="0">
                <a:solidFill>
                  <a:schemeClr val="bg1"/>
                </a:solidFill>
                <a:latin typeface="Consolas" panose="020B0609020204030204" pitchFamily="49" charset="0"/>
              </a:rPr>
              <a:t>\__ \ (_) | | |_| | |_| | (_) | | | |</a:t>
            </a:r>
          </a:p>
          <a:p>
            <a:r>
              <a:rPr lang="de-CH" dirty="0">
                <a:solidFill>
                  <a:schemeClr val="bg1"/>
                </a:solidFill>
                <a:latin typeface="Consolas" panose="020B0609020204030204" pitchFamily="49" charset="0"/>
              </a:rPr>
              <a:t>|___/\___/|_|\__,_|\__|_|\___/|_| |_|</a:t>
            </a:r>
          </a:p>
        </p:txBody>
      </p:sp>
      <p:pic>
        <p:nvPicPr>
          <p:cNvPr id="6" name="Grafik 5" descr="Ein Bild, das Text, Screenshot, Computer, Software enthält.&#10;&#10;Automatisch generierte Beschreibung">
            <a:extLst>
              <a:ext uri="{FF2B5EF4-FFF2-40B4-BE49-F238E27FC236}">
                <a16:creationId xmlns:a16="http://schemas.microsoft.com/office/drawing/2014/main" id="{09874153-A004-4991-9BC6-7FE2350518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6" t="62985" r="67873" b="23081"/>
          <a:stretch/>
        </p:blipFill>
        <p:spPr>
          <a:xfrm>
            <a:off x="1783870" y="2660300"/>
            <a:ext cx="8624258" cy="280800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51B8E4-21B2-548D-E154-D1C52F19805D}"/>
              </a:ext>
            </a:extLst>
          </p:cNvPr>
          <p:cNvSpPr txBox="1"/>
          <p:nvPr/>
        </p:nvSpPr>
        <p:spPr>
          <a:xfrm>
            <a:off x="1527859" y="5068190"/>
            <a:ext cx="474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en-CH" sz="200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D7A8E3-BFF4-52F7-6816-F0EE11BD7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279" y="3664861"/>
            <a:ext cx="6505901" cy="183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22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0AF53B62-9174-6079-B8F8-D000173E4DA9}"/>
              </a:ext>
            </a:extLst>
          </p:cNvPr>
          <p:cNvSpPr txBox="1"/>
          <p:nvPr/>
        </p:nvSpPr>
        <p:spPr>
          <a:xfrm>
            <a:off x="685200" y="1997839"/>
            <a:ext cx="10821600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###################################################################################</a:t>
            </a: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                                    _   _</a:t>
            </a: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                                   | | (_)</a:t>
            </a: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               __ _ _   _  ___  ___| |_ _  ___  _ __  ___</a:t>
            </a: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              / _` | | | |/ _ \/ __| __| |/ _ \| '_ \/ __|</a:t>
            </a: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             | (_| | |_| |  __/\__ \ |_| | (_) | | | \__ \</a:t>
            </a: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              \__, |\__,_|\___||___/\__|_|\___/|_| |_|___/</a:t>
            </a: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                 | |</a:t>
            </a: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                 |_|</a:t>
            </a: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###################################################################################</a:t>
            </a:r>
          </a:p>
        </p:txBody>
      </p:sp>
    </p:spTree>
    <p:extLst>
      <p:ext uri="{BB962C8B-B14F-4D97-AF65-F5344CB8AC3E}">
        <p14:creationId xmlns:p14="http://schemas.microsoft.com/office/powerpoint/2010/main" val="9176502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0AF53B62-9174-6079-B8F8-D000173E4DA9}"/>
              </a:ext>
            </a:extLst>
          </p:cNvPr>
          <p:cNvSpPr txBox="1"/>
          <p:nvPr/>
        </p:nvSpPr>
        <p:spPr>
          <a:xfrm>
            <a:off x="684903" y="1997839"/>
            <a:ext cx="10822193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###################################################################################</a:t>
            </a: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              _   _                 _</a:t>
            </a: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             | | | |               | |</a:t>
            </a: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             | |_| |__   __ _ _ __ | | ___   _  ___  _   _</a:t>
            </a: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             | __| '_ \ / _` | '_ \| |/ / | | |/ _ \| | | |</a:t>
            </a: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             | |_| | | | (_| | | | |   &lt;| |_| | (_) | |_| |</a:t>
            </a: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              \__|_| |_|\__,_|_| |_|_|\_\\__, |\___/ \__,_|</a:t>
            </a: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                                          __/ |</a:t>
            </a: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                                         |___/</a:t>
            </a: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###################################################################################</a:t>
            </a:r>
          </a:p>
        </p:txBody>
      </p:sp>
    </p:spTree>
    <p:extLst>
      <p:ext uri="{BB962C8B-B14F-4D97-AF65-F5344CB8AC3E}">
        <p14:creationId xmlns:p14="http://schemas.microsoft.com/office/powerpoint/2010/main" val="1698563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0AF53B62-9174-6079-B8F8-D000173E4DA9}"/>
              </a:ext>
            </a:extLst>
          </p:cNvPr>
          <p:cNvSpPr txBox="1"/>
          <p:nvPr/>
        </p:nvSpPr>
        <p:spPr>
          <a:xfrm>
            <a:off x="685200" y="1997839"/>
            <a:ext cx="10821600" cy="286232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###################################################################################</a:t>
            </a:r>
          </a:p>
          <a:p>
            <a:endParaRPr lang="de-CH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                                     _ _</a:t>
            </a: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                                    (_) |</a:t>
            </a: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                            _____  ___| |_</a:t>
            </a: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                           / _ \ \/ / | __|</a:t>
            </a: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                          |  __/&gt;  &lt;| | |_</a:t>
            </a: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                           \___/_/\_\_|\__|</a:t>
            </a:r>
          </a:p>
          <a:p>
            <a:endParaRPr lang="de-CH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###################################################################################</a:t>
            </a:r>
          </a:p>
        </p:txBody>
      </p:sp>
    </p:spTree>
    <p:extLst>
      <p:ext uri="{BB962C8B-B14F-4D97-AF65-F5344CB8AC3E}">
        <p14:creationId xmlns:p14="http://schemas.microsoft.com/office/powerpoint/2010/main" val="32781816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11C95-8515-E886-264F-FBCA3DECE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Ideas/Outlook</a:t>
            </a:r>
            <a:endParaRPr lang="en-CH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8D369-CB8E-27A7-ECE5-B12EB8BFA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Search/filter games</a:t>
            </a:r>
          </a:p>
          <a:p>
            <a:r>
              <a:rPr lang="en-GB" dirty="0">
                <a:solidFill>
                  <a:schemeClr val="bg1"/>
                </a:solidFill>
              </a:rPr>
              <a:t>History and rating</a:t>
            </a:r>
          </a:p>
          <a:p>
            <a:r>
              <a:rPr lang="en-GB" dirty="0">
                <a:solidFill>
                  <a:schemeClr val="bg1"/>
                </a:solidFill>
              </a:rPr>
              <a:t>Visualize library (breakdown of games by properties and ratings)</a:t>
            </a:r>
            <a:endParaRPr lang="en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4107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4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FEA64F-C12A-312D-8AB2-D8106ED8513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254000" y="116840"/>
            <a:ext cx="11841480" cy="647192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BFDBD38-3369-EA85-A3B0-E680990E2849}"/>
              </a:ext>
            </a:extLst>
          </p:cNvPr>
          <p:cNvSpPr/>
          <p:nvPr/>
        </p:nvSpPr>
        <p:spPr>
          <a:xfrm>
            <a:off x="304800" y="1468120"/>
            <a:ext cx="11765280" cy="3416320"/>
          </a:xfrm>
          <a:prstGeom prst="rect">
            <a:avLst/>
          </a:prstGeom>
          <a:solidFill>
            <a:srgbClr val="012351">
              <a:alpha val="18000"/>
            </a:srgbClr>
          </a:solidFill>
          <a:ln>
            <a:noFill/>
          </a:ln>
          <a:effectLst>
            <a:softEdge rad="292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D9DB83-49A9-1FAF-0C21-322876731854}"/>
              </a:ext>
            </a:extLst>
          </p:cNvPr>
          <p:cNvSpPr/>
          <p:nvPr/>
        </p:nvSpPr>
        <p:spPr>
          <a:xfrm>
            <a:off x="96520" y="477520"/>
            <a:ext cx="11953240" cy="4526280"/>
          </a:xfrm>
          <a:prstGeom prst="ellipse">
            <a:avLst/>
          </a:prstGeom>
          <a:solidFill>
            <a:srgbClr val="01214D">
              <a:alpha val="49804"/>
            </a:srgbClr>
          </a:solidFill>
          <a:ln>
            <a:noFill/>
          </a:ln>
          <a:effectLst>
            <a:softEdge rad="431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AF53B62-9174-6079-B8F8-D000173E4DA9}"/>
              </a:ext>
            </a:extLst>
          </p:cNvPr>
          <p:cNvSpPr txBox="1"/>
          <p:nvPr/>
        </p:nvSpPr>
        <p:spPr>
          <a:xfrm>
            <a:off x="736600" y="1311761"/>
            <a:ext cx="10647680" cy="3416320"/>
          </a:xfrm>
          <a:prstGeom prst="rect">
            <a:avLst/>
          </a:prstGeom>
          <a:solidFill>
            <a:srgbClr val="022451">
              <a:alpha val="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de-CH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__ _  __ _ _ __ ___   ___    _ __ ___   __ _ _ __   __ _  __ _  ___ _ __</a:t>
            </a: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/ _` |/ _` | '_ ` _ \ / _ \  / '_ ` _ \ / _` | '_ \ / _` |/ _` |/ _ \ '__|</a:t>
            </a: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| (_| | (_| | | | | | |  __/  | | | | | | (_| | | | | (_| | (_| |  __/ |</a:t>
            </a: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\__, |\__,_|_| |_| |_|\___|  |_| |_| |_|\__,_|_| |_|\__,_|\__, |\___|_|</a:t>
            </a: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__/ |                                                     __/ |</a:t>
            </a:r>
          </a:p>
          <a:p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|___/                                                     |___/</a:t>
            </a:r>
          </a:p>
          <a:p>
            <a:endParaRPr lang="de-CH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endParaRPr lang="de-CH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de-CH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tool</a:t>
            </a:r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by</a:t>
            </a:r>
            <a:endParaRPr lang="de-CH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de-CH" dirty="0">
                <a:solidFill>
                  <a:schemeClr val="bg1"/>
                </a:solidFill>
                <a:latin typeface="Consolas" panose="020B0609020204030204" pitchFamily="49" charset="0"/>
              </a:rPr>
              <a:t>Sabrina Rasch</a:t>
            </a:r>
          </a:p>
          <a:p>
            <a:pPr algn="ctr"/>
            <a:r>
              <a:rPr lang="de-C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Roman Schwob</a:t>
            </a:r>
          </a:p>
        </p:txBody>
      </p:sp>
    </p:spTree>
    <p:extLst>
      <p:ext uri="{BB962C8B-B14F-4D97-AF65-F5344CB8AC3E}">
        <p14:creationId xmlns:p14="http://schemas.microsoft.com/office/powerpoint/2010/main" val="2615876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Elektronik, Screenshot, Computer enthält.&#10;&#10;Automatisch generierte Beschreibung">
            <a:extLst>
              <a:ext uri="{FF2B5EF4-FFF2-40B4-BE49-F238E27FC236}">
                <a16:creationId xmlns:a16="http://schemas.microsoft.com/office/drawing/2014/main" id="{5B852EA9-BD96-1DF1-01A1-F3BBFFB79C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2" t="16729" r="53542" b="55031"/>
          <a:stretch/>
        </p:blipFill>
        <p:spPr>
          <a:xfrm>
            <a:off x="1602739" y="1431772"/>
            <a:ext cx="8986521" cy="399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85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Ein Bild, das Text, Screenshot, Software, Computer enthält.&#10;&#10;Automatisch generierte Beschreibung">
            <a:extLst>
              <a:ext uri="{FF2B5EF4-FFF2-40B4-BE49-F238E27FC236}">
                <a16:creationId xmlns:a16="http://schemas.microsoft.com/office/drawing/2014/main" id="{EB01FE64-36DE-5E2A-0756-DFDA33EA6A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6" t="39858" r="53298" b="14829"/>
          <a:stretch/>
        </p:blipFill>
        <p:spPr>
          <a:xfrm>
            <a:off x="3374400" y="1521700"/>
            <a:ext cx="5443200" cy="38145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05FC726-7243-CAD8-6763-C5C901880C33}"/>
              </a:ext>
            </a:extLst>
          </p:cNvPr>
          <p:cNvSpPr txBox="1"/>
          <p:nvPr/>
        </p:nvSpPr>
        <p:spPr>
          <a:xfrm>
            <a:off x="723418" y="3209612"/>
            <a:ext cx="2170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Command screen</a:t>
            </a:r>
            <a:endParaRPr lang="en-CH" dirty="0">
              <a:solidFill>
                <a:srgbClr val="FF0000"/>
              </a:solidFill>
            </a:endParaRPr>
          </a:p>
        </p:txBody>
      </p:sp>
      <p:pic>
        <p:nvPicPr>
          <p:cNvPr id="5" name="Graphic 4" descr="Line arrow: Rotate right with solid fill">
            <a:extLst>
              <a:ext uri="{FF2B5EF4-FFF2-40B4-BE49-F238E27FC236}">
                <a16:creationId xmlns:a16="http://schemas.microsoft.com/office/drawing/2014/main" id="{E095B0D3-40C0-44E8-D076-02CC161E43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2024318">
            <a:off x="1084160" y="351263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123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Screenshot, Software, Computer enthält.&#10;&#10;Automatisch generierte Beschreibung">
            <a:extLst>
              <a:ext uri="{FF2B5EF4-FFF2-40B4-BE49-F238E27FC236}">
                <a16:creationId xmlns:a16="http://schemas.microsoft.com/office/drawing/2014/main" id="{03BDEB38-1F8C-7357-8832-CBA767903B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6" t="39857" r="53298" b="14830"/>
          <a:stretch/>
        </p:blipFill>
        <p:spPr>
          <a:xfrm>
            <a:off x="3374400" y="1521700"/>
            <a:ext cx="5443200" cy="3814599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E540271B-3F94-59D3-5339-729A2BD056D4}"/>
              </a:ext>
            </a:extLst>
          </p:cNvPr>
          <p:cNvSpPr/>
          <p:nvPr/>
        </p:nvSpPr>
        <p:spPr>
          <a:xfrm>
            <a:off x="3480260" y="5195163"/>
            <a:ext cx="222583" cy="14113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00067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Screenshot, Computer, Software enthält.&#10;&#10;Automatisch generierte Beschreibung">
            <a:extLst>
              <a:ext uri="{FF2B5EF4-FFF2-40B4-BE49-F238E27FC236}">
                <a16:creationId xmlns:a16="http://schemas.microsoft.com/office/drawing/2014/main" id="{EF9F32AE-97B4-376F-FBC4-8B46A830AF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6" t="9749" r="53298" b="8753"/>
          <a:stretch/>
        </p:blipFill>
        <p:spPr>
          <a:xfrm>
            <a:off x="3374872" y="-1524"/>
            <a:ext cx="5442256" cy="6859524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0F52441E-D2F8-5A93-EF86-355071CE5CA8}"/>
              </a:ext>
            </a:extLst>
          </p:cNvPr>
          <p:cNvSpPr/>
          <p:nvPr/>
        </p:nvSpPr>
        <p:spPr>
          <a:xfrm>
            <a:off x="5926168" y="475193"/>
            <a:ext cx="121640" cy="14113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FB228E8-84E3-D436-174D-E47678696693}"/>
              </a:ext>
            </a:extLst>
          </p:cNvPr>
          <p:cNvSpPr/>
          <p:nvPr/>
        </p:nvSpPr>
        <p:spPr>
          <a:xfrm>
            <a:off x="5926168" y="334057"/>
            <a:ext cx="121640" cy="14113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25CB412-BF04-11F0-4EB7-2D7A2885FF44}"/>
              </a:ext>
            </a:extLst>
          </p:cNvPr>
          <p:cNvSpPr/>
          <p:nvPr/>
        </p:nvSpPr>
        <p:spPr>
          <a:xfrm>
            <a:off x="6007217" y="616329"/>
            <a:ext cx="151369" cy="14113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3A822A6-4F14-776D-44F8-ED716073257E}"/>
              </a:ext>
            </a:extLst>
          </p:cNvPr>
          <p:cNvSpPr/>
          <p:nvPr/>
        </p:nvSpPr>
        <p:spPr>
          <a:xfrm>
            <a:off x="6007217" y="757465"/>
            <a:ext cx="209575" cy="14113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746AF23-F470-BE5A-C03B-9A015785AFF4}"/>
              </a:ext>
            </a:extLst>
          </p:cNvPr>
          <p:cNvSpPr/>
          <p:nvPr/>
        </p:nvSpPr>
        <p:spPr>
          <a:xfrm>
            <a:off x="3480260" y="61547"/>
            <a:ext cx="222583" cy="14113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CAFD11C-38D7-A932-A7A3-0A623D8E8E51}"/>
              </a:ext>
            </a:extLst>
          </p:cNvPr>
          <p:cNvSpPr/>
          <p:nvPr/>
        </p:nvSpPr>
        <p:spPr>
          <a:xfrm>
            <a:off x="5927827" y="192921"/>
            <a:ext cx="2090041" cy="14113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F6CE824-078E-8DC8-403C-75341E467237}"/>
              </a:ext>
            </a:extLst>
          </p:cNvPr>
          <p:cNvSpPr/>
          <p:nvPr/>
        </p:nvSpPr>
        <p:spPr>
          <a:xfrm>
            <a:off x="5559710" y="898601"/>
            <a:ext cx="147728" cy="14113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B8E57060-BE58-DF6E-EBD2-7B9579A87949}"/>
              </a:ext>
            </a:extLst>
          </p:cNvPr>
          <p:cNvSpPr/>
          <p:nvPr/>
        </p:nvSpPr>
        <p:spPr>
          <a:xfrm>
            <a:off x="5942154" y="1044391"/>
            <a:ext cx="147728" cy="14113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76B4568C-67E8-C1EA-9B59-787D904798D4}"/>
              </a:ext>
            </a:extLst>
          </p:cNvPr>
          <p:cNvSpPr/>
          <p:nvPr/>
        </p:nvSpPr>
        <p:spPr>
          <a:xfrm>
            <a:off x="5942154" y="1185527"/>
            <a:ext cx="121640" cy="14113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7F698FA-D2FA-7F8D-4A3A-011B2DF9EA77}"/>
              </a:ext>
            </a:extLst>
          </p:cNvPr>
          <p:cNvSpPr/>
          <p:nvPr/>
        </p:nvSpPr>
        <p:spPr>
          <a:xfrm>
            <a:off x="3480260" y="2481987"/>
            <a:ext cx="163380" cy="14113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64BAB12D-2A3D-4204-B744-590A9ECF9FFF}"/>
              </a:ext>
            </a:extLst>
          </p:cNvPr>
          <p:cNvSpPr/>
          <p:nvPr/>
        </p:nvSpPr>
        <p:spPr>
          <a:xfrm>
            <a:off x="3480259" y="4332891"/>
            <a:ext cx="222583" cy="14113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4D06B0DC-2E01-5DAF-4F37-CA194F893711}"/>
              </a:ext>
            </a:extLst>
          </p:cNvPr>
          <p:cNvSpPr/>
          <p:nvPr/>
        </p:nvSpPr>
        <p:spPr>
          <a:xfrm>
            <a:off x="3480259" y="5488106"/>
            <a:ext cx="222583" cy="14113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3AADD339-E952-4179-A163-685D3A1F0C45}"/>
              </a:ext>
            </a:extLst>
          </p:cNvPr>
          <p:cNvSpPr/>
          <p:nvPr/>
        </p:nvSpPr>
        <p:spPr>
          <a:xfrm>
            <a:off x="3480259" y="6643321"/>
            <a:ext cx="121640" cy="14113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D738AB-4CCA-7B37-5319-078B628986DD}"/>
              </a:ext>
            </a:extLst>
          </p:cNvPr>
          <p:cNvSpPr/>
          <p:nvPr/>
        </p:nvSpPr>
        <p:spPr>
          <a:xfrm>
            <a:off x="2419817" y="2452154"/>
            <a:ext cx="7817190" cy="4342065"/>
          </a:xfrm>
          <a:prstGeom prst="rect">
            <a:avLst/>
          </a:prstGeom>
          <a:solidFill>
            <a:srgbClr val="002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9E2CC8-BB10-99CA-B63C-6F020B063049}"/>
              </a:ext>
            </a:extLst>
          </p:cNvPr>
          <p:cNvSpPr/>
          <p:nvPr/>
        </p:nvSpPr>
        <p:spPr>
          <a:xfrm>
            <a:off x="2492465" y="475193"/>
            <a:ext cx="7817190" cy="6382807"/>
          </a:xfrm>
          <a:prstGeom prst="rect">
            <a:avLst/>
          </a:prstGeom>
          <a:solidFill>
            <a:srgbClr val="002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4B946C-BFEE-AFC6-FB30-213B3D9EDCD9}"/>
              </a:ext>
            </a:extLst>
          </p:cNvPr>
          <p:cNvSpPr/>
          <p:nvPr/>
        </p:nvSpPr>
        <p:spPr>
          <a:xfrm>
            <a:off x="2461129" y="343819"/>
            <a:ext cx="7817190" cy="6440638"/>
          </a:xfrm>
          <a:prstGeom prst="rect">
            <a:avLst/>
          </a:prstGeom>
          <a:solidFill>
            <a:srgbClr val="002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FF90D1A-A128-A49C-34D0-670D6760F8F2}"/>
              </a:ext>
            </a:extLst>
          </p:cNvPr>
          <p:cNvSpPr/>
          <p:nvPr/>
        </p:nvSpPr>
        <p:spPr>
          <a:xfrm>
            <a:off x="2419817" y="2623123"/>
            <a:ext cx="7817190" cy="4191167"/>
          </a:xfrm>
          <a:prstGeom prst="rect">
            <a:avLst/>
          </a:prstGeom>
          <a:solidFill>
            <a:srgbClr val="002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54C68A-2C47-8406-A69D-5951AFD0DA48}"/>
              </a:ext>
            </a:extLst>
          </p:cNvPr>
          <p:cNvSpPr txBox="1"/>
          <p:nvPr/>
        </p:nvSpPr>
        <p:spPr>
          <a:xfrm>
            <a:off x="2325196" y="686897"/>
            <a:ext cx="10290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numeric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endParaRPr lang="en-GB" dirty="0">
              <a:solidFill>
                <a:srgbClr val="FF0000"/>
              </a:solidFill>
            </a:endParaRP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choice</a:t>
            </a:r>
            <a:endParaRPr lang="en-C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83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6" grpId="0" animBg="1"/>
      <p:bldP spid="19" grpId="0" animBg="1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Screenshot, Software, Computer enthält.&#10;&#10;Automatisch generierte Beschreibung">
            <a:extLst>
              <a:ext uri="{FF2B5EF4-FFF2-40B4-BE49-F238E27FC236}">
                <a16:creationId xmlns:a16="http://schemas.microsoft.com/office/drawing/2014/main" id="{DB4038AB-61AD-A4D2-B664-2E8ACC87BA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6" t="46682" r="53298" b="6306"/>
          <a:stretch/>
        </p:blipFill>
        <p:spPr>
          <a:xfrm>
            <a:off x="3374400" y="1450205"/>
            <a:ext cx="5443200" cy="395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85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Text, Elektronik, Screenshot, Software enthält.&#10;&#10;Automatisch generierte Beschreibung">
            <a:extLst>
              <a:ext uri="{FF2B5EF4-FFF2-40B4-BE49-F238E27FC236}">
                <a16:creationId xmlns:a16="http://schemas.microsoft.com/office/drawing/2014/main" id="{350F03B4-6A2B-9EE0-6467-8F413B9D17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6" t="14399" r="53298" b="38589"/>
          <a:stretch/>
        </p:blipFill>
        <p:spPr>
          <a:xfrm>
            <a:off x="3374400" y="1450205"/>
            <a:ext cx="5443200" cy="3957589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C45E2731-1321-F68D-C926-1608A79928A2}"/>
              </a:ext>
            </a:extLst>
          </p:cNvPr>
          <p:cNvSpPr/>
          <p:nvPr/>
        </p:nvSpPr>
        <p:spPr>
          <a:xfrm>
            <a:off x="3480260" y="5276703"/>
            <a:ext cx="222583" cy="14113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47126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Elektronik, Screenshot, Software enthält.&#10;&#10;Automatisch generierte Beschreibung">
            <a:extLst>
              <a:ext uri="{FF2B5EF4-FFF2-40B4-BE49-F238E27FC236}">
                <a16:creationId xmlns:a16="http://schemas.microsoft.com/office/drawing/2014/main" id="{2EE1CB2F-3F24-442F-A006-A2C1719B53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6" t="59225" r="53298" b="6401"/>
          <a:stretch/>
        </p:blipFill>
        <p:spPr>
          <a:xfrm>
            <a:off x="3374400" y="1966604"/>
            <a:ext cx="5443200" cy="2893664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F5370B77-2809-DD04-48B4-74ADB397ED82}"/>
              </a:ext>
            </a:extLst>
          </p:cNvPr>
          <p:cNvSpPr/>
          <p:nvPr/>
        </p:nvSpPr>
        <p:spPr>
          <a:xfrm>
            <a:off x="3480259" y="2017445"/>
            <a:ext cx="222583" cy="14113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3181288-4F77-720F-7F18-6E59C60C357E}"/>
              </a:ext>
            </a:extLst>
          </p:cNvPr>
          <p:cNvSpPr/>
          <p:nvPr/>
        </p:nvSpPr>
        <p:spPr>
          <a:xfrm>
            <a:off x="6096000" y="2158581"/>
            <a:ext cx="2090041" cy="14113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FDE3D5-F6E8-1A58-FD9E-E2A1734E7993}"/>
              </a:ext>
            </a:extLst>
          </p:cNvPr>
          <p:cNvSpPr/>
          <p:nvPr/>
        </p:nvSpPr>
        <p:spPr>
          <a:xfrm>
            <a:off x="2461129" y="2350557"/>
            <a:ext cx="7817190" cy="4433899"/>
          </a:xfrm>
          <a:prstGeom prst="rect">
            <a:avLst/>
          </a:prstGeom>
          <a:solidFill>
            <a:srgbClr val="002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97306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906</Words>
  <Application>Microsoft Office PowerPoint</Application>
  <PresentationFormat>Widescreen</PresentationFormat>
  <Paragraphs>134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Ideas/Outlook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Sabrina</dc:creator>
  <cp:lastModifiedBy>Schwob, Roman Alexander (STUDENTS)</cp:lastModifiedBy>
  <cp:revision>47</cp:revision>
  <dcterms:created xsi:type="dcterms:W3CDTF">2023-05-26T12:15:57Z</dcterms:created>
  <dcterms:modified xsi:type="dcterms:W3CDTF">2023-05-31T12:17:59Z</dcterms:modified>
</cp:coreProperties>
</file>