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6" r:id="rId3"/>
    <p:sldId id="262" r:id="rId4"/>
    <p:sldId id="258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2" r:id="rId17"/>
    <p:sldId id="278" r:id="rId18"/>
    <p:sldId id="291" r:id="rId19"/>
    <p:sldId id="279" r:id="rId20"/>
    <p:sldId id="281" r:id="rId21"/>
    <p:sldId id="295" r:id="rId22"/>
    <p:sldId id="283" r:id="rId23"/>
    <p:sldId id="282" r:id="rId24"/>
    <p:sldId id="287" r:id="rId25"/>
    <p:sldId id="289" r:id="rId26"/>
    <p:sldId id="290" r:id="rId27"/>
    <p:sldId id="293" r:id="rId28"/>
    <p:sldId id="29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12351"/>
    <a:srgbClr val="01214D"/>
    <a:srgbClr val="012049"/>
    <a:srgbClr val="02285A"/>
    <a:srgbClr val="01142D"/>
    <a:srgbClr val="022451"/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1504F-DE1D-4B70-AE2E-89EBEDF82A16}" v="75" dt="2023-05-26T16:13:0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25" d="100"/>
          <a:sy n="125" d="100"/>
        </p:scale>
        <p:origin x="-1920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707DF-148B-7143-ED64-5EFE8C0F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9EA99B-0A49-E62D-0E3F-EC7902C7C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64356-960D-38DD-99C8-9BE335B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8030B-4F0B-5291-A2E4-0138721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3CE2E-B9A4-2B79-4B2E-E01727B7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6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6A9B0-53BD-798E-F15F-492FAE4D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834F7-4E5F-4063-D7BE-95938344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A01EF-FB35-C215-225B-DE7987D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64653-2FE9-2ECC-D64E-7BAB9B04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5F2F8-5222-E269-DDD6-FD40D638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6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C00FC2-A532-796E-585C-7E3CB3C6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6613A7-9F37-A7E3-5A5A-C46D5241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38CBA-3F8F-6BCB-53B4-E7796D03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DB35F-6732-6E29-E632-C7751D5D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D9B97-595C-6F1B-D31F-5D09E6A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98D2-32DC-E983-8246-5EF6029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21F04-9E1B-76AD-847B-9D9F92C4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6D869-8A92-79F4-441D-029F7BF2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19467-C543-0D0F-07EE-80F36D5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54C31-4758-34E0-FFDD-14C6AB6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0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D05F9-1041-ADF9-F55A-929C1AA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666B9-1CDC-FC7D-7A42-383D5B30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1A402-52E7-9503-2ECC-175994E1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95ADF-EF20-FE50-10FD-4ED8338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FB1D-DFA1-822B-99D9-915C24B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34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C5ACF-21CC-2EB2-0309-9FA0DE5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C6C1F-7997-A3CD-3151-D69B5DAAF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E46CF-6075-760D-1C4D-31F4F0B0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04E9D5-A584-E2C9-14A9-C7DB7F66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8B942-8F4F-6C50-0AF6-F7BD0D7D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8E823-4CA2-9D97-A01F-64405D2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3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EC302-BA08-B335-3A03-3131A38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60C86-3A94-BB32-BC4B-177B8D77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2A10-EC5A-EF04-5AAB-6457981E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A29CA7-BC6A-4BB6-2753-2D0BF873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A58507-BAB5-3BAD-0A32-B0C6120E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695A2F-ED98-72AE-44A4-A570BDC4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3BF2E-574A-9EE4-8ACC-03D41227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A2ABE5-5E01-8953-F439-6B7588A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7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B1AB-7655-F546-2BE4-ABC7CAC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E24FC0-14C8-27E9-3BC8-E89D1D21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832256-751E-3C5D-435E-5C8E4A5F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62388-4866-92D5-973F-08437279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6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4B7EA-D4E3-60E7-E8B7-7A741614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43FAF7-748A-46FB-94EB-E4405837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7C393E-EAC9-D20B-68A5-E984BF8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6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32FC-EC9E-5AEA-080B-0D5E651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1A373-59FC-593D-433C-DD19535F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2A67F2-EFB4-03C5-CF5E-EFDB103A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F4B56D-1392-8920-19A9-5138A2DD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0521F-44A8-7A26-27CA-46AA1C0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7531D-0658-EDAA-5B29-85604C4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2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A134C-5856-6D0E-0242-CD158B1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E313AB-32E7-F624-5FFF-7C274FEB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55A12E-1D0C-E91E-E8CC-AE18C54E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C6998-0C44-CDF4-85DC-BB60E378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5AADA-9B74-600E-69DD-237DBB51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26599-8CC4-8A77-78C2-4A02185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82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8AF0F6-0171-26DE-90D8-2C6CE9D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EA7B3-2D52-C7A8-DC10-2B91A8F9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FB9FE-7E23-308B-E2A1-E5D658AFA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219A-2CBD-4FB9-A054-C0A8754EF5D7}" type="datetimeFigureOut">
              <a:rPr lang="de-CH" smtClean="0"/>
              <a:t>27.05.2023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0E3F9-BE55-0DB7-915D-E737BB205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CCF94-299C-3C9C-D060-0F356699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48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693319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15329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6029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A6A644-C83C-8467-1F25-E224B42720AF}"/>
              </a:ext>
            </a:extLst>
          </p:cNvPr>
          <p:cNvGrpSpPr/>
          <p:nvPr/>
        </p:nvGrpSpPr>
        <p:grpSpPr>
          <a:xfrm>
            <a:off x="3374400" y="1456624"/>
            <a:ext cx="5443200" cy="3956400"/>
            <a:chOff x="3374400" y="1444976"/>
            <a:chExt cx="5443200" cy="3956400"/>
          </a:xfrm>
        </p:grpSpPr>
        <p:pic>
          <p:nvPicPr>
            <p:cNvPr id="3" name="Grafik 2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B4038AB-61AD-A4D2-B664-2E8ACC87B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44976"/>
              <a:ext cx="5443200" cy="3956400"/>
            </a:xfrm>
            <a:prstGeom prst="rect">
              <a:avLst/>
            </a:prstGeom>
          </p:spPr>
        </p:pic>
        <p:pic>
          <p:nvPicPr>
            <p:cNvPr id="4" name="Grafik 3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4CC7B0C5-455C-12CC-9AD8-FDB9D65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9749" r="53298" b="84473"/>
            <a:stretch/>
          </p:blipFill>
          <p:spPr>
            <a:xfrm>
              <a:off x="3374400" y="4915070"/>
              <a:ext cx="5443200" cy="486306"/>
            </a:xfrm>
            <a:prstGeom prst="rect">
              <a:avLst/>
            </a:prstGeom>
          </p:spPr>
        </p:pic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2055E718-73FD-B8F4-3384-96D3F6B19A86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78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721345C-5239-1F72-1C43-094077CC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3548" r="53298" b="54480"/>
          <a:stretch/>
        </p:blipFill>
        <p:spPr>
          <a:xfrm>
            <a:off x="3374400" y="2083286"/>
            <a:ext cx="5443200" cy="26914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A00D66-D1CF-B7AC-93A4-193570B90BC2}"/>
              </a:ext>
            </a:extLst>
          </p:cNvPr>
          <p:cNvSpPr/>
          <p:nvPr/>
        </p:nvSpPr>
        <p:spPr>
          <a:xfrm>
            <a:off x="3480260" y="4382292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059C92-E7BE-98E3-5810-8D78C5C2D441}"/>
              </a:ext>
            </a:extLst>
          </p:cNvPr>
          <p:cNvSpPr/>
          <p:nvPr/>
        </p:nvSpPr>
        <p:spPr>
          <a:xfrm>
            <a:off x="3480260" y="208328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4311DC-0864-4E40-4C98-2BC1579E4383}"/>
              </a:ext>
            </a:extLst>
          </p:cNvPr>
          <p:cNvSpPr/>
          <p:nvPr/>
        </p:nvSpPr>
        <p:spPr>
          <a:xfrm>
            <a:off x="5949034" y="4539488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96081D-9557-15F9-49BC-F093AB3B5213}"/>
              </a:ext>
            </a:extLst>
          </p:cNvPr>
          <p:cNvSpPr/>
          <p:nvPr/>
        </p:nvSpPr>
        <p:spPr>
          <a:xfrm>
            <a:off x="6318049" y="2248866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E82C-E5CC-5C3D-6C97-E99D9B790DBA}"/>
              </a:ext>
            </a:extLst>
          </p:cNvPr>
          <p:cNvSpPr/>
          <p:nvPr/>
        </p:nvSpPr>
        <p:spPr>
          <a:xfrm>
            <a:off x="2971799" y="4268665"/>
            <a:ext cx="7458919" cy="155301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9F930-3369-A476-0ABC-159AD79895BB}"/>
              </a:ext>
            </a:extLst>
          </p:cNvPr>
          <p:cNvSpPr/>
          <p:nvPr/>
        </p:nvSpPr>
        <p:spPr>
          <a:xfrm>
            <a:off x="3322320" y="2466241"/>
            <a:ext cx="6955998" cy="315731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6DDBD-A3CD-C9EE-ED1D-05E9F1923B5F}"/>
              </a:ext>
            </a:extLst>
          </p:cNvPr>
          <p:cNvSpPr/>
          <p:nvPr/>
        </p:nvSpPr>
        <p:spPr>
          <a:xfrm>
            <a:off x="3005327" y="4523428"/>
            <a:ext cx="7050253" cy="1322636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13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3D3BF42-677B-E560-FCBD-5424ADAB81F8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15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BCC1CD5F-80A1-7F7C-A2D5-60E41AAE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88" r="53298" b="6254"/>
          <a:stretch/>
        </p:blipFill>
        <p:spPr>
          <a:xfrm>
            <a:off x="3374400" y="1966603"/>
            <a:ext cx="5443200" cy="29007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FC24FB-0FAD-5770-0F8E-A9C86D14CA8A}"/>
              </a:ext>
            </a:extLst>
          </p:cNvPr>
          <p:cNvSpPr/>
          <p:nvPr/>
        </p:nvSpPr>
        <p:spPr>
          <a:xfrm>
            <a:off x="5238722" y="2851877"/>
            <a:ext cx="10905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AFD213-E899-2E79-AA5D-BD96B5C8A65D}"/>
              </a:ext>
            </a:extLst>
          </p:cNvPr>
          <p:cNvSpPr/>
          <p:nvPr/>
        </p:nvSpPr>
        <p:spPr>
          <a:xfrm>
            <a:off x="3480260" y="200518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6EF78A4-83F0-DE39-4498-84AB5464C464}"/>
              </a:ext>
            </a:extLst>
          </p:cNvPr>
          <p:cNvSpPr/>
          <p:nvPr/>
        </p:nvSpPr>
        <p:spPr>
          <a:xfrm>
            <a:off x="6096000" y="2146319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6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3F75975-8557-A558-33B6-ACE44062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5498094" y="4120514"/>
            <a:ext cx="432318" cy="2800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1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078814-2DA7-C8EE-A979-E23EF4B9639C}"/>
              </a:ext>
            </a:extLst>
          </p:cNvPr>
          <p:cNvGrpSpPr/>
          <p:nvPr/>
        </p:nvGrpSpPr>
        <p:grpSpPr>
          <a:xfrm>
            <a:off x="3374400" y="1450205"/>
            <a:ext cx="5443200" cy="4355600"/>
            <a:chOff x="3374400" y="1450205"/>
            <a:chExt cx="5443200" cy="4355600"/>
          </a:xfrm>
        </p:grpSpPr>
        <p:pic>
          <p:nvPicPr>
            <p:cNvPr id="8" name="Grafik 7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07623BC-4622-9523-2F7C-18F009C97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50205"/>
              <a:ext cx="5443200" cy="3957589"/>
            </a:xfrm>
            <a:prstGeom prst="rect">
              <a:avLst/>
            </a:prstGeom>
          </p:spPr>
        </p:pic>
        <p:pic>
          <p:nvPicPr>
            <p:cNvPr id="6" name="Grafik 5" descr="Ein Bild, das Text, Elektronik, Screenshot, Computer enthält.&#10;&#10;Automatisch generierte Beschreibung">
              <a:extLst>
                <a:ext uri="{FF2B5EF4-FFF2-40B4-BE49-F238E27FC236}">
                  <a16:creationId xmlns:a16="http://schemas.microsoft.com/office/drawing/2014/main" id="{233B2BBA-3DA4-2357-7574-3A0E8E13B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81274" r="53298" b="8365"/>
            <a:stretch/>
          </p:blipFill>
          <p:spPr>
            <a:xfrm>
              <a:off x="3374400" y="4933594"/>
              <a:ext cx="5443200" cy="872211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3480260" y="5276703"/>
            <a:ext cx="29997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827716-9A29-B47A-2626-86E4E6EE4D8D}"/>
              </a:ext>
            </a:extLst>
          </p:cNvPr>
          <p:cNvSpPr/>
          <p:nvPr/>
        </p:nvSpPr>
        <p:spPr>
          <a:xfrm>
            <a:off x="4595876" y="5566025"/>
            <a:ext cx="11899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8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E90C8-3430-FC6D-6742-D75C517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762192"/>
            <a:ext cx="5124894" cy="1333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40491-06FA-DA4B-AD70-F8C91774EB04}"/>
              </a:ext>
            </a:extLst>
          </p:cNvPr>
          <p:cNvSpPr txBox="1"/>
          <p:nvPr/>
        </p:nvSpPr>
        <p:spPr>
          <a:xfrm>
            <a:off x="3533553" y="2056190"/>
            <a:ext cx="455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Saving grace - library.gm: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DA1C-BE78-54E2-C91A-E35B4C50EC79}"/>
              </a:ext>
            </a:extLst>
          </p:cNvPr>
          <p:cNvSpPr txBox="1"/>
          <p:nvPr/>
        </p:nvSpPr>
        <p:spPr>
          <a:xfrm>
            <a:off x="2691111" y="4095808"/>
            <a:ext cx="60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csv:	id		name	details “code string”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5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22" y="2650603"/>
            <a:ext cx="10515600" cy="39932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every input; if it is incorrect, repeat question until correct input is entered: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i="1" dirty="0">
                <a:solidFill>
                  <a:schemeClr val="bg1"/>
                </a:solidFill>
              </a:rPr>
              <a:t>Idea for improvement: let user exit this loop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1143640" y="0"/>
            <a:ext cx="9904719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_           _ _       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| |         | (_)       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 _____  ___ __   ___  ___| |_ ___  __| |_ _ __  _ __  _   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 / _ \ \/ / '_ \ / _ \/ __| __/ _ \/ _` | | '_ \| '_ \| | | 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 __/&gt;  &lt;| |_) |  __/ (__| ||  __/ (_| | | | | | |_) | |_| 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|_|\___/_/\_\ .__/ \___|\___|\__\___|\__,_|_|_| |_| .__/ \__,_|\__|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 |                                   | |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|_|                                   |_| 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41CC-E3EE-2564-0FA6-01F3EB08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5" y="3446871"/>
            <a:ext cx="10637414" cy="21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058"/>
            <a:ext cx="10515600" cy="20838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Organise social games</a:t>
            </a:r>
          </a:p>
          <a:p>
            <a:r>
              <a:rPr lang="en-GB" dirty="0">
                <a:solidFill>
                  <a:schemeClr val="bg1"/>
                </a:solidFill>
              </a:rPr>
              <a:t>Find good fit for game event</a:t>
            </a:r>
          </a:p>
          <a:p>
            <a:r>
              <a:rPr lang="en-GB" dirty="0">
                <a:solidFill>
                  <a:schemeClr val="bg1"/>
                </a:solidFill>
              </a:rPr>
              <a:t>Make suggestions for next purchase</a:t>
            </a:r>
          </a:p>
          <a:p>
            <a:r>
              <a:rPr lang="en-GB" dirty="0">
                <a:solidFill>
                  <a:schemeClr val="bg1"/>
                </a:solidFill>
              </a:rPr>
              <a:t>Rate experience of playing your games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674870" y="0"/>
            <a:ext cx="284226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</a:t>
            </a:r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 _  ___   __ 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/ _` |/ _ \ / _`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(_| | (_) | (_|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\__, |\___/ \__,_|_|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__/ |      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|___/      </a:t>
            </a:r>
          </a:p>
        </p:txBody>
      </p:sp>
    </p:spTree>
    <p:extLst>
      <p:ext uri="{BB962C8B-B14F-4D97-AF65-F5344CB8AC3E}">
        <p14:creationId xmlns:p14="http://schemas.microsoft.com/office/powerpoint/2010/main" val="222362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B76A4-1A0E-FB06-DCFE-29F3BEEC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" r="-15006" b="15313"/>
          <a:stretch/>
        </p:blipFill>
        <p:spPr>
          <a:xfrm>
            <a:off x="838200" y="4804906"/>
            <a:ext cx="9399608" cy="138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59861-66CF-8E04-93E7-D70557878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5"/>
          <a:stretch/>
        </p:blipFill>
        <p:spPr>
          <a:xfrm>
            <a:off x="838200" y="3215965"/>
            <a:ext cx="11176000" cy="13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73209-8411-FED5-43C8-FA8BC4BF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 t="45327" b="18204"/>
          <a:stretch/>
        </p:blipFill>
        <p:spPr>
          <a:xfrm>
            <a:off x="838200" y="3815793"/>
            <a:ext cx="9266400" cy="10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3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1942"/>
            <a:ext cx="10515600" cy="48074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situation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are the physical parts (board, cards, dice, supplementals, other)?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Input only one of the options by typing right word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Issue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able to choose </a:t>
            </a:r>
            <a:r>
              <a:rPr lang="en-US" b="1" i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give a </a:t>
            </a:r>
            <a:r>
              <a:rPr lang="en-US" b="1" i="1" dirty="0">
                <a:solidFill>
                  <a:schemeClr val="bg1"/>
                </a:solidFill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 with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physical_form</a:t>
            </a:r>
            <a:r>
              <a:rPr lang="en-US" dirty="0">
                <a:solidFill>
                  <a:schemeClr val="bg1"/>
                </a:solidFill>
              </a:rPr>
              <a:t>: board (1), cards (2), dice (3), supplementals (4), other (5)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Input one of the numbers or any combination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550548" y="0"/>
            <a:ext cx="3090903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(_)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___ ___ _   _  ___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/ __/ __| | | |/ _ \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\__ \__ \ |_| |  __/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|_|___/___/\__,_|\___|</a:t>
            </a:r>
          </a:p>
        </p:txBody>
      </p:sp>
    </p:spTree>
    <p:extLst>
      <p:ext uri="{BB962C8B-B14F-4D97-AF65-F5344CB8AC3E}">
        <p14:creationId xmlns:p14="http://schemas.microsoft.com/office/powerpoint/2010/main" val="19167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653277" y="0"/>
            <a:ext cx="4885445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_       _   _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| |     | | (_)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___  ___ | |_   _| |_ _  ___  _ __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/ __|/ _ \| | | | | __| |/ _ \| '_ \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\__ \ (_) | | |_| | |_| | (_) | | | 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|___/\___/|_|\__,_|\__|_|\___/|_| |_|</a:t>
            </a:r>
          </a:p>
        </p:txBody>
      </p:sp>
      <p:pic>
        <p:nvPicPr>
          <p:cNvPr id="6" name="Grafik 5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09874153-A004-4991-9BC6-7FE235051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2985" r="67873" b="23081"/>
          <a:stretch/>
        </p:blipFill>
        <p:spPr>
          <a:xfrm>
            <a:off x="1783870" y="2660300"/>
            <a:ext cx="8624258" cy="2808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1B8E4-21B2-548D-E154-D1C52F19805D}"/>
              </a:ext>
            </a:extLst>
          </p:cNvPr>
          <p:cNvSpPr txBox="1"/>
          <p:nvPr/>
        </p:nvSpPr>
        <p:spPr>
          <a:xfrm>
            <a:off x="1527859" y="5068190"/>
            <a:ext cx="4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C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2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| | (_)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__ _ _   _  ___  ___| |_ _  ___  _ __  ___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/ _` | | | |/ _ \/ __| __| |/ _ \| '_ \/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(_| | |_| |  __/\__ \ |_| | (_) | | | \__ \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\__, |\__,_|\___||___/\__|_|\___/|_| |_|___/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91765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4903" y="1997839"/>
            <a:ext cx="1082219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_   _              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 | |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|__   __ _ _ __ | | ___   _  ___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__| '_ \ / _` | '_ \| |/ / | | |/ _ \| 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 | | (_| | | | |   &lt;| |_| | (_) | |_|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\__|_| |_|\__,_|_| |_|_|\_\\__, |\___/ \__,_|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169856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_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(_)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_____  ___|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/ _ \ \/ / |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|  __/&gt;  &lt;| 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\___/_/\_\_|\__|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327818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1C95-8515-E886-264F-FBCA3DE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Ideas/Outlook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D369-CB8E-27A7-ECE5-B12EB8B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Search/filter games</a:t>
            </a:r>
          </a:p>
          <a:p>
            <a:r>
              <a:rPr lang="en-GB" dirty="0">
                <a:solidFill>
                  <a:schemeClr val="bg1"/>
                </a:solidFill>
              </a:rPr>
              <a:t>History and rating</a:t>
            </a:r>
          </a:p>
          <a:p>
            <a:r>
              <a:rPr lang="en-GB" dirty="0">
                <a:solidFill>
                  <a:schemeClr val="bg1"/>
                </a:solidFill>
              </a:rPr>
              <a:t>Visualize library (breakdown of games by properties and ratings)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1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EA64F-C12A-312D-8AB2-D8106ED8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54000" y="116840"/>
            <a:ext cx="11841480" cy="64719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FDBD38-3369-EA85-A3B0-E680990E2849}"/>
              </a:ext>
            </a:extLst>
          </p:cNvPr>
          <p:cNvSpPr/>
          <p:nvPr/>
        </p:nvSpPr>
        <p:spPr>
          <a:xfrm>
            <a:off x="304800" y="1468120"/>
            <a:ext cx="11765280" cy="3416320"/>
          </a:xfrm>
          <a:prstGeom prst="rect">
            <a:avLst/>
          </a:prstGeom>
          <a:solidFill>
            <a:srgbClr val="012351">
              <a:alpha val="18000"/>
            </a:srgb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D9DB83-49A9-1FAF-0C21-322876731854}"/>
              </a:ext>
            </a:extLst>
          </p:cNvPr>
          <p:cNvSpPr/>
          <p:nvPr/>
        </p:nvSpPr>
        <p:spPr>
          <a:xfrm>
            <a:off x="96520" y="477520"/>
            <a:ext cx="11953240" cy="4526280"/>
          </a:xfrm>
          <a:prstGeom prst="ellipse">
            <a:avLst/>
          </a:prstGeom>
          <a:solidFill>
            <a:srgbClr val="01214D">
              <a:alpha val="49804"/>
            </a:srgbClr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416320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26158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Computer enthält.&#10;&#10;Automatisch generierte Beschreibung">
            <a:extLst>
              <a:ext uri="{FF2B5EF4-FFF2-40B4-BE49-F238E27FC236}">
                <a16:creationId xmlns:a16="http://schemas.microsoft.com/office/drawing/2014/main" id="{5B852EA9-BD96-1DF1-01A1-F3BBFFB7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16729" r="53542" b="55031"/>
          <a:stretch/>
        </p:blipFill>
        <p:spPr>
          <a:xfrm>
            <a:off x="1602739" y="1431772"/>
            <a:ext cx="8986521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EB01FE64-36DE-5E2A-0756-DFDA33EA6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8" r="53298" b="14829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FC726-7243-CAD8-6763-C5C901880C33}"/>
              </a:ext>
            </a:extLst>
          </p:cNvPr>
          <p:cNvSpPr txBox="1"/>
          <p:nvPr/>
        </p:nvSpPr>
        <p:spPr>
          <a:xfrm>
            <a:off x="723418" y="3209612"/>
            <a:ext cx="21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Command screen</a:t>
            </a:r>
            <a:endParaRPr lang="en-CH" dirty="0">
              <a:solidFill>
                <a:srgbClr val="FF0000"/>
              </a:solidFill>
            </a:endParaRPr>
          </a:p>
        </p:txBody>
      </p:sp>
      <p:pic>
        <p:nvPicPr>
          <p:cNvPr id="5" name="Graphic 4" descr="Line arrow: Rotate right with solid fill">
            <a:extLst>
              <a:ext uri="{FF2B5EF4-FFF2-40B4-BE49-F238E27FC236}">
                <a16:creationId xmlns:a16="http://schemas.microsoft.com/office/drawing/2014/main" id="{E095B0D3-40C0-44E8-D076-02CC161E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24318">
            <a:off x="1084160" y="3512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03BDEB38-1F8C-7357-8832-CBA767903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7" r="53298" b="14830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540271B-3F94-59D3-5339-729A2BD056D4}"/>
              </a:ext>
            </a:extLst>
          </p:cNvPr>
          <p:cNvSpPr/>
          <p:nvPr/>
        </p:nvSpPr>
        <p:spPr>
          <a:xfrm>
            <a:off x="3480260" y="519516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0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EF9F32AE-97B4-376F-FBC4-8B46A830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9749" r="53298" b="8753"/>
          <a:stretch/>
        </p:blipFill>
        <p:spPr>
          <a:xfrm>
            <a:off x="3374872" y="-1524"/>
            <a:ext cx="5442256" cy="685952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F52441E-D2F8-5A93-EF86-355071CE5CA8}"/>
              </a:ext>
            </a:extLst>
          </p:cNvPr>
          <p:cNvSpPr/>
          <p:nvPr/>
        </p:nvSpPr>
        <p:spPr>
          <a:xfrm>
            <a:off x="5926168" y="475193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B228E8-84E3-D436-174D-E47678696693}"/>
              </a:ext>
            </a:extLst>
          </p:cNvPr>
          <p:cNvSpPr/>
          <p:nvPr/>
        </p:nvSpPr>
        <p:spPr>
          <a:xfrm>
            <a:off x="5926168" y="33405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5CB412-BF04-11F0-4EB7-2D7A2885FF44}"/>
              </a:ext>
            </a:extLst>
          </p:cNvPr>
          <p:cNvSpPr/>
          <p:nvPr/>
        </p:nvSpPr>
        <p:spPr>
          <a:xfrm>
            <a:off x="6007217" y="616329"/>
            <a:ext cx="15136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A822A6-4F14-776D-44F8-ED716073257E}"/>
              </a:ext>
            </a:extLst>
          </p:cNvPr>
          <p:cNvSpPr/>
          <p:nvPr/>
        </p:nvSpPr>
        <p:spPr>
          <a:xfrm>
            <a:off x="6007217" y="757465"/>
            <a:ext cx="209575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46AF23-F470-BE5A-C03B-9A015785AFF4}"/>
              </a:ext>
            </a:extLst>
          </p:cNvPr>
          <p:cNvSpPr/>
          <p:nvPr/>
        </p:nvSpPr>
        <p:spPr>
          <a:xfrm>
            <a:off x="3480260" y="61547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AFD11C-38D7-A932-A7A3-0A623D8E8E51}"/>
              </a:ext>
            </a:extLst>
          </p:cNvPr>
          <p:cNvSpPr/>
          <p:nvPr/>
        </p:nvSpPr>
        <p:spPr>
          <a:xfrm>
            <a:off x="5927827" y="19292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6CE824-078E-8DC8-403C-75341E467237}"/>
              </a:ext>
            </a:extLst>
          </p:cNvPr>
          <p:cNvSpPr/>
          <p:nvPr/>
        </p:nvSpPr>
        <p:spPr>
          <a:xfrm>
            <a:off x="5559710" y="89860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E57060-BE58-DF6E-EBD2-7B9579A87949}"/>
              </a:ext>
            </a:extLst>
          </p:cNvPr>
          <p:cNvSpPr/>
          <p:nvPr/>
        </p:nvSpPr>
        <p:spPr>
          <a:xfrm>
            <a:off x="5942154" y="104439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568C-67E8-C1EA-9B59-787D904798D4}"/>
              </a:ext>
            </a:extLst>
          </p:cNvPr>
          <p:cNvSpPr/>
          <p:nvPr/>
        </p:nvSpPr>
        <p:spPr>
          <a:xfrm>
            <a:off x="5942154" y="118552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F698FA-D2FA-7F8D-4A3A-011B2DF9EA77}"/>
              </a:ext>
            </a:extLst>
          </p:cNvPr>
          <p:cNvSpPr/>
          <p:nvPr/>
        </p:nvSpPr>
        <p:spPr>
          <a:xfrm>
            <a:off x="3480260" y="2481987"/>
            <a:ext cx="16338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BAB12D-2A3D-4204-B744-590A9ECF9FFF}"/>
              </a:ext>
            </a:extLst>
          </p:cNvPr>
          <p:cNvSpPr/>
          <p:nvPr/>
        </p:nvSpPr>
        <p:spPr>
          <a:xfrm>
            <a:off x="3480259" y="4332891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D06B0DC-2E01-5DAF-4F37-CA194F893711}"/>
              </a:ext>
            </a:extLst>
          </p:cNvPr>
          <p:cNvSpPr/>
          <p:nvPr/>
        </p:nvSpPr>
        <p:spPr>
          <a:xfrm>
            <a:off x="3480259" y="548810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ADD339-E952-4179-A163-685D3A1F0C45}"/>
              </a:ext>
            </a:extLst>
          </p:cNvPr>
          <p:cNvSpPr/>
          <p:nvPr/>
        </p:nvSpPr>
        <p:spPr>
          <a:xfrm>
            <a:off x="3480259" y="6643321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738AB-4CCA-7B37-5319-078B628986DD}"/>
              </a:ext>
            </a:extLst>
          </p:cNvPr>
          <p:cNvSpPr/>
          <p:nvPr/>
        </p:nvSpPr>
        <p:spPr>
          <a:xfrm>
            <a:off x="2419817" y="2452154"/>
            <a:ext cx="7817190" cy="434206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E2CC8-BB10-99CA-B63C-6F020B063049}"/>
              </a:ext>
            </a:extLst>
          </p:cNvPr>
          <p:cNvSpPr/>
          <p:nvPr/>
        </p:nvSpPr>
        <p:spPr>
          <a:xfrm>
            <a:off x="2492465" y="475193"/>
            <a:ext cx="7817190" cy="638280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B946C-BFEE-AFC6-FB30-213B3D9EDCD9}"/>
              </a:ext>
            </a:extLst>
          </p:cNvPr>
          <p:cNvSpPr/>
          <p:nvPr/>
        </p:nvSpPr>
        <p:spPr>
          <a:xfrm>
            <a:off x="2461129" y="343819"/>
            <a:ext cx="7817190" cy="6440638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F90D1A-A128-A49C-34D0-670D6760F8F2}"/>
              </a:ext>
            </a:extLst>
          </p:cNvPr>
          <p:cNvSpPr/>
          <p:nvPr/>
        </p:nvSpPr>
        <p:spPr>
          <a:xfrm>
            <a:off x="2419817" y="2623123"/>
            <a:ext cx="7817190" cy="419116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4C68A-2C47-8406-A69D-5951AFD0DA48}"/>
              </a:ext>
            </a:extLst>
          </p:cNvPr>
          <p:cNvSpPr txBox="1"/>
          <p:nvPr/>
        </p:nvSpPr>
        <p:spPr>
          <a:xfrm>
            <a:off x="2325196" y="686897"/>
            <a:ext cx="102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numeric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choice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45E2731-1321-F68D-C926-1608A79928A2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1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2EE1CB2F-3F24-442F-A006-A2C1719B5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25" r="53298" b="6401"/>
          <a:stretch/>
        </p:blipFill>
        <p:spPr>
          <a:xfrm>
            <a:off x="3374400" y="1966604"/>
            <a:ext cx="5443200" cy="28936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370B77-2809-DD04-48B4-74ADB397ED82}"/>
              </a:ext>
            </a:extLst>
          </p:cNvPr>
          <p:cNvSpPr/>
          <p:nvPr/>
        </p:nvSpPr>
        <p:spPr>
          <a:xfrm>
            <a:off x="3480259" y="2017445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181288-4F77-720F-7F18-6E59C60C357E}"/>
              </a:ext>
            </a:extLst>
          </p:cNvPr>
          <p:cNvSpPr/>
          <p:nvPr/>
        </p:nvSpPr>
        <p:spPr>
          <a:xfrm>
            <a:off x="6096000" y="215858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DE3D5-F6E8-1A58-FD9E-E2A1734E7993}"/>
              </a:ext>
            </a:extLst>
          </p:cNvPr>
          <p:cNvSpPr/>
          <p:nvPr/>
        </p:nvSpPr>
        <p:spPr>
          <a:xfrm>
            <a:off x="2461129" y="2350557"/>
            <a:ext cx="7817190" cy="443389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30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Ideas/Outlook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</dc:creator>
  <cp:lastModifiedBy>Schwob, Roman Alexander (STUDENTS)</cp:lastModifiedBy>
  <cp:revision>33</cp:revision>
  <dcterms:created xsi:type="dcterms:W3CDTF">2023-05-26T12:15:57Z</dcterms:created>
  <dcterms:modified xsi:type="dcterms:W3CDTF">2023-05-27T09:42:17Z</dcterms:modified>
</cp:coreProperties>
</file>