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1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03 at 9.18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4" y="1486429"/>
            <a:ext cx="3733800" cy="2641600"/>
          </a:xfrm>
          <a:prstGeom prst="rect">
            <a:avLst/>
          </a:prstGeom>
        </p:spPr>
      </p:pic>
      <p:pic>
        <p:nvPicPr>
          <p:cNvPr id="6" name="Picture 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61028"/>
            <a:ext cx="2372254" cy="262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3734" y="702733"/>
            <a:ext cx="40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match(                            ,                                )</a:t>
            </a:r>
            <a:endParaRPr lang="en-US" dirty="0"/>
          </a:p>
        </p:txBody>
      </p:sp>
      <p:pic>
        <p:nvPicPr>
          <p:cNvPr id="8" name="Picture 7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23734" y="702733"/>
            <a:ext cx="35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match(  </a:t>
            </a:r>
            <a:r>
              <a:rPr lang="en-US" dirty="0" err="1" smtClean="0"/>
              <a:t>Kdata$orfname</a:t>
            </a:r>
            <a:r>
              <a:rPr lang="en-US" dirty="0" smtClean="0"/>
              <a:t> ,   </a:t>
            </a:r>
            <a:r>
              <a:rPr lang="en-US" dirty="0" err="1" smtClean="0"/>
              <a:t>Net$id</a:t>
            </a:r>
            <a:r>
              <a:rPr lang="en-US" dirty="0" smtClean="0"/>
              <a:t>   )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538133" y="2336800"/>
            <a:ext cx="1386947" cy="10160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78200" y="702733"/>
            <a:ext cx="478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Net$Freq[match</a:t>
            </a:r>
            <a:r>
              <a:rPr lang="en-US" dirty="0" smtClean="0"/>
              <a:t>(  </a:t>
            </a:r>
            <a:r>
              <a:rPr lang="en-US" dirty="0" err="1" smtClean="0"/>
              <a:t>Kdata$orfname</a:t>
            </a:r>
            <a:r>
              <a:rPr lang="en-US" dirty="0" smtClean="0"/>
              <a:t> ,   </a:t>
            </a:r>
            <a:r>
              <a:rPr lang="en-US" dirty="0" err="1" smtClean="0"/>
              <a:t>Net$id</a:t>
            </a:r>
            <a:r>
              <a:rPr lang="en-US" dirty="0" smtClean="0"/>
              <a:t>   )]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538133" y="2336800"/>
            <a:ext cx="1386947" cy="10160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702733"/>
            <a:ext cx="61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Kdata$degree</a:t>
            </a:r>
            <a:r>
              <a:rPr lang="en-US" dirty="0" smtClean="0"/>
              <a:t> = </a:t>
            </a:r>
            <a:r>
              <a:rPr lang="en-US" dirty="0" err="1" smtClean="0"/>
              <a:t>Net$Freq[match</a:t>
            </a:r>
            <a:r>
              <a:rPr lang="en-US" dirty="0" smtClean="0"/>
              <a:t>(  </a:t>
            </a:r>
            <a:r>
              <a:rPr lang="en-US" dirty="0" err="1" smtClean="0"/>
              <a:t>Kdata$orfname</a:t>
            </a:r>
            <a:r>
              <a:rPr lang="en-US" dirty="0" smtClean="0"/>
              <a:t> ,   </a:t>
            </a:r>
            <a:r>
              <a:rPr lang="en-US" dirty="0" err="1" smtClean="0"/>
              <a:t>Net$id</a:t>
            </a:r>
            <a:r>
              <a:rPr lang="en-US" dirty="0" smtClean="0"/>
              <a:t>   )]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538133" y="2336800"/>
            <a:ext cx="1386947" cy="10160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 Qin</cp:lastModifiedBy>
  <cp:revision>42</cp:revision>
  <dcterms:created xsi:type="dcterms:W3CDTF">2012-10-03T13:17:43Z</dcterms:created>
  <dcterms:modified xsi:type="dcterms:W3CDTF">2012-10-03T13:39:07Z</dcterms:modified>
</cp:coreProperties>
</file>