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91699" y="2377755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x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88885" y="2762790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22003" y="2762790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24817" y="2377755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y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60531" y="2377755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z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5702" y="1107818"/>
            <a:ext cx="1472769" cy="540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Noises</a:t>
            </a:r>
            <a:endParaRPr lang="en-US" dirty="0"/>
          </a:p>
        </p:txBody>
      </p:sp>
      <p:pic>
        <p:nvPicPr>
          <p:cNvPr id="14" name="Picture 13" descr="Screen shot 2012-10-04 at 12.36.47 AM.png"/>
          <p:cNvPicPr>
            <a:picLocks noChangeAspect="1"/>
          </p:cNvPicPr>
          <p:nvPr/>
        </p:nvPicPr>
        <p:blipFill>
          <a:blip r:embed="rId2"/>
          <a:srcRect t="7552" b="73007"/>
          <a:stretch>
            <a:fillRect/>
          </a:stretch>
        </p:blipFill>
        <p:spPr>
          <a:xfrm>
            <a:off x="1666921" y="3744245"/>
            <a:ext cx="6640804" cy="120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91699" y="1067287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x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88885" y="1452322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22003" y="1452322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24817" y="1067287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y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60531" y="1067287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z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Screen shot 2012-10-04 at 12.39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99" y="1974268"/>
            <a:ext cx="6266018" cy="4312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3251" y="601223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x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70437" y="986258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03555" y="986258"/>
            <a:ext cx="19385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06369" y="601223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y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2083" y="601223"/>
            <a:ext cx="797186" cy="770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tx1"/>
                </a:solidFill>
              </a:rPr>
              <a:t>z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2" y="1825040"/>
            <a:ext cx="3574610" cy="292468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32776" y="2388296"/>
            <a:ext cx="64008" cy="16642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2-10-04 at 12.41.5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965" y="1652240"/>
            <a:ext cx="4528190" cy="458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2-10-04 at 12.36.4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" y="709203"/>
            <a:ext cx="5979471" cy="5598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 Qin</cp:lastModifiedBy>
  <cp:revision>26</cp:revision>
  <dcterms:created xsi:type="dcterms:W3CDTF">2012-10-04T04:36:05Z</dcterms:created>
  <dcterms:modified xsi:type="dcterms:W3CDTF">2012-10-04T04:43:56Z</dcterms:modified>
</cp:coreProperties>
</file>