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/>
                <a:gridCol w="824722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</a:t>
                      </a:r>
                      <a:r>
                        <a:rPr lang="en-US" sz="1400" b="1" i="0" u="none" strike="noStrike" dirty="0" smtClean="0">
                          <a:latin typeface="Verdana"/>
                        </a:rPr>
                        <a:t>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/>
                <a:gridCol w="824722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</a:t>
                      </a:r>
                      <a:r>
                        <a:rPr lang="en-US" sz="1400" b="1" i="0" u="none" strike="noStrike" dirty="0" smtClean="0">
                          <a:latin typeface="Verdana"/>
                        </a:rPr>
                        <a:t>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6887" y="1143000"/>
          <a:ext cx="819482" cy="4067104"/>
        </p:xfrm>
        <a:graphic>
          <a:graphicData uri="http://schemas.openxmlformats.org/drawingml/2006/table">
            <a:tbl>
              <a:tblPr/>
              <a:tblGrid>
                <a:gridCol w="819482"/>
              </a:tblGrid>
              <a:tr h="4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Merged Column</a:t>
                      </a: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/>
                <a:gridCol w="824722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</a:t>
                      </a:r>
                      <a:r>
                        <a:rPr lang="en-US" sz="1400" b="1" i="0" u="none" strike="noStrike" dirty="0" smtClean="0">
                          <a:latin typeface="Verdana"/>
                        </a:rPr>
                        <a:t>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6887" y="1143000"/>
          <a:ext cx="819482" cy="4067104"/>
        </p:xfrm>
        <a:graphic>
          <a:graphicData uri="http://schemas.openxmlformats.org/drawingml/2006/table">
            <a:tbl>
              <a:tblPr/>
              <a:tblGrid>
                <a:gridCol w="819482"/>
              </a:tblGrid>
              <a:tr h="4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Merged Column</a:t>
                      </a: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9007" y="711204"/>
          <a:ext cx="912931" cy="4476321"/>
        </p:xfrm>
        <a:graphic>
          <a:graphicData uri="http://schemas.openxmlformats.org/drawingml/2006/table">
            <a:tbl>
              <a:tblPr/>
              <a:tblGrid>
                <a:gridCol w="912931"/>
              </a:tblGrid>
              <a:tr h="87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Sampled </a:t>
                      </a:r>
                      <a:r>
                        <a:rPr lang="en-US" sz="1300" b="1" i="0" u="none" strike="noStrike" dirty="0" smtClean="0">
                          <a:latin typeface="Verdana"/>
                        </a:rPr>
                        <a:t>Column</a:t>
                      </a:r>
                      <a:endParaRPr lang="en-US" sz="1300" b="1" i="0" u="none" strike="noStrike" dirty="0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542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gene8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6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gene3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6115" y="1176867"/>
          <a:ext cx="1879600" cy="2493645"/>
        </p:xfrm>
        <a:graphic>
          <a:graphicData uri="http://schemas.openxmlformats.org/drawingml/2006/table">
            <a:tbl>
              <a:tblPr/>
              <a:tblGrid>
                <a:gridCol w="1054878"/>
                <a:gridCol w="824722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Original </a:t>
                      </a:r>
                      <a:r>
                        <a:rPr lang="en-US" sz="1400" b="1" i="0" u="none" strike="noStrike" dirty="0" smtClean="0">
                          <a:latin typeface="Verdana"/>
                        </a:rPr>
                        <a:t>Pairs</a:t>
                      </a:r>
                    </a:p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ORF2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6887" y="1143000"/>
          <a:ext cx="819482" cy="4067104"/>
        </p:xfrm>
        <a:graphic>
          <a:graphicData uri="http://schemas.openxmlformats.org/drawingml/2006/table">
            <a:tbl>
              <a:tblPr/>
              <a:tblGrid>
                <a:gridCol w="819482"/>
              </a:tblGrid>
              <a:tr h="433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Merged Column</a:t>
                      </a: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456" marR="9456" marT="94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gene3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gene8</a:t>
                      </a:r>
                    </a:p>
                  </a:txBody>
                  <a:tcPr marL="9456" marR="9456" marT="94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9007" y="643470"/>
          <a:ext cx="912931" cy="4566637"/>
        </p:xfrm>
        <a:graphic>
          <a:graphicData uri="http://schemas.openxmlformats.org/drawingml/2006/table">
            <a:tbl>
              <a:tblPr/>
              <a:tblGrid>
                <a:gridCol w="912931"/>
              </a:tblGrid>
              <a:tr h="894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Sampled </a:t>
                      </a:r>
                      <a:r>
                        <a:rPr lang="en-US" sz="1300" b="1" i="0" u="none" strike="noStrike" dirty="0" smtClean="0">
                          <a:latin typeface="Verdana"/>
                        </a:rPr>
                        <a:t>Column</a:t>
                      </a:r>
                      <a:endParaRPr lang="en-US" sz="1300" b="1" i="0" u="none" strike="noStrike" dirty="0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729">
                <a:tc>
                  <a:txBody>
                    <a:bodyPr/>
                    <a:lstStyle/>
                    <a:p>
                      <a:pPr algn="l" fontAlgn="b"/>
                      <a:endParaRPr lang="en-US" sz="1300" b="1" i="0" u="none" strike="noStrike" dirty="0">
                        <a:latin typeface="Verdana"/>
                      </a:endParaRP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gene8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30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latin typeface="Verdana"/>
                        </a:rPr>
                        <a:t>gene3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5400" y="1106313"/>
          <a:ext cx="1651000" cy="2493645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latin typeface="Verdana"/>
                        </a:rPr>
                        <a:t>Random Pairs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Verdana"/>
                        </a:rPr>
                        <a:t>gene11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Verdana"/>
                        </a:rPr>
                        <a:t>gene3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Office PowerPoint</Application>
  <PresentationFormat>On-screen Show (4:3)</PresentationFormat>
  <Paragraphs>158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hqin</cp:lastModifiedBy>
  <cp:revision>52</cp:revision>
  <dcterms:created xsi:type="dcterms:W3CDTF">2012-10-03T13:17:43Z</dcterms:created>
  <dcterms:modified xsi:type="dcterms:W3CDTF">2012-10-08T04:36:39Z</dcterms:modified>
</cp:coreProperties>
</file>